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28:33.4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0,'28'0'141,"0"0"-125,0 0-16,28 0 0,-28 0 15,28 0-15,-28 0 0,27 0 0,-27 0 16,28 0-16,0 0 0,-28 0 0,0 0 16,0 0-16,0 0 15,0 0-15,-1 0 0,1 0 0,0 0 16,0 0-16,0 0 15,0 0-15,0 0 16,0 0-16,0 0 0,0 0 16,0 0-16,-1 0 15,1 0-15,0 0 0,0 0 16,0 0 0,0 0-16,0 0 0,0 0 15,0 0-15,0 0 0,0 0 16,0 0-1,-1 0-15,1 0 16,0 0-16,0 0 0,0 0 0,0 0 16,0 0-1,0 0-15,0 0 16,0 0-16,0 0 16,-1 0-1,1 0-15,0 0 0,0 0 16,0 0-16,0 0 15,0 0-15,0 0 0,0 0 0,0 0 16,0 0-16,0 0 0,-1 0 16,1 0-16,0 0 0,28 0 0,-28 0 15,0 0-15,0 0 0,0 0 16,0 0-16,0 0 0,-1 0 16,1 0-16,0 0 0,28 0 15,-28 0-15,0 0 0,0 0 0,28 0 16,-28 0-16,-1 0 0,1 0 0,0 0 15,0 0-15,0 0 0,28 0 0,-28 0 16,0 0-16,0 0 0,0 0 0,0 0 16,-1 0-16,1 0 0,0 0 15,0 0-15,0 0 32,0 0-32,0 0 62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11:05.4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0,'56'0'125,"0"0"-125,83 0 15,-83 0-15,0 0 0,28 0 16,-1 0-16,1 0 0,56 0 0,-29 0 16,-55 0-16,56 0 15,-84 0-15,28 0 16,-1 0-16,-27 0 0,28 0 0,0 0 16,0 0-16,-28 0 0,0 0 15,55 0-15,-55 0 16,0 0-16,28 0 0,0 0 15,0 0 1,-28 0-16,-1 0 0,1 0 0,0 0 16,0 0-16,0 0 15,0 0-15,0 0 16,0 0-16,0 0 16,0 0-16,0 0 15,-1 0-15,1 0 16,0 0-16,0 0 15,0 0-15,0 0 16,0 0-16,0 0 0,0 0 31,0 0-31,0 0 16,0 0-16,-1 0 16,1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25:58.5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0,'27'0'94,"1"0"-94,0 0 0,28 0 0,-28 0 15,28 0-15,-28 0 0,28 0 0,-1 0 16,1 0-16,28 0 16,-56 0-16,28 0 0,0 0 0,-1 0 15,1 0-15,0 0 0,0 0 0,28 0 0,-29 0 16,29 0-16,0 0 0,-28 0 0,27 0 0,29 0 15,-84 0-15,84 0 0,-29 0 16,1 0-16,-28 0 0,28 0 0,-28 0 16,-1 0-16,29 0 0,-28 0 0,28 0 15,-56 0-15,55 0 0,-27 0 0,0 0 0,0 0 16,0 0-16,-1 0 16,1 0-16,0 0 0,0 0 0,-28 0 15,0 0-15,28 0 0,-29 0 16,1 0-16,0 0 0,28 0 0,-28 0 0,0 0 15,0 0-15,0 0 0,0 0 0,0 0 0,27 0 16,-27 0-16,28 0 16,-28 0-16,0 0 0,0 0 0,28 0 15,-28 0-15,-1 0 16,29 0-16,-28 0 0,0 0 16,0 0-16,28 0 0,-28 0 15,0 0-15,28 0 0,-29 0 0,29 0 16,-28 0-16,28 0 0,-28 0 0,28 0 15,0 0-15,-29 0 16,1 0-16,0 0 0,0 0 0,0 0 16,0 0-16,0 0 15,28 0-15,-28 0 0,0 0 0,0 0 0,-1 0 16,29 0 0,-28 0-16,28 0 0,-28 0 0,0 0 15,28 0 1,-28 0-16,-1 0 0,1 0 0,0 0 15,0 0-15,0 0 0,0 0 0,0 0 16,0 0-16,0 0 16,0 0-16,27 0 0,-27 0 0,56 0 0,-56 0 15,28 0 1,28 0-16,-56 0 0,-1 0 0,1 0 0,56 0 16,-28 0-1,-28 0-15,28 0 0,-1 0 16,-27 0-16,0 0 0,0 0 0,0 0 15,0 0 1,0 0-16,0 0 0,0 0 16,0 0-16,0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26:04.0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0,'28'0'172,"27"0"-172,-27 0 0,28 0 0,-28 0 15,0 0-15,0 0 16,0 0-16,28 0 0,0 0 16,-29 0-1,1 0-15,0 0 0,0 0 0,0 0 0,0 0 16,0 0-16,0 0 0,0 0 0,28 0 15,-1 0 1,-27 0-16,0 0 16,0 0-16,0 0 15,0 0-15,0 0 16,28 0-16,-1 0 16,-27 0-16,0 0 0,0 0 0,0 0 15,0 0 1,0 0-16,0 0 0,0 0 0,0 0 15,0 0-15,0 0 0,-1 0 16,1 0-16,0 0 0,28 0 16,-28 0-1,28 0-15,-28 0 0,0 0 16,0 0-16,-1 0 0,1 0 16,0 0-16,28 0 15,-28 0-15,0 0 0,0 0 16,0 0-16,0 0 0,0 0 0,0 0 15,-1 0-15,1 0 16,0 0-16,0 0 0,0 0 16,0 0-16,28 0 15,-28 0-15,0 0 0,0 0 0,-1 0 16,1 0 0,0 0-16,0 0 0,0 0 0,0 0 0,0 0 15,28 0 1,0 0-16,-29 0 0,1 0 0,28 0 15,-28 0-15,0 0 0,0 0 0,0 0 0,0 0 16,0 0-16,0 0 16,0 0-16,-1 0 0,1 0 0,0 0 15,0 0-15,0 0 16,0 0-16,0 0 0,28 0 0,0 0 16,-29 0-16,29 0 15,-28 0-15,0 0 0,28 0 0,-28 0 16,56 0-16,-57 0 0,1 0 0,0 0 15,0 0-15,0 0 16,0 0-16,0 0 0,0 0 16,0 0-1,0 0-15,0 0 16,0 0 0,-1 0 140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26:07.6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0,'28'0'94,"0"0"-94,28 0 15,-28 0-15,0 0 0,0 0 0,0 0 16,0 0-16,-1 0 0,1 0 0,0 0 0,0 0 15,28 0 1,0 0-16,-28 0 0,0 0 16,28 0-16,-29 0 0,1 0 15,28 0-15,-28 0 16,0 0-16,0 0 0,0 0 0,0 0 16,0 0-16,0 0 0,-1 0 15,29 0-15,-28 0 0,0 0 16,28 0-16,0 0 0,-28 0 0,0 0 15,0 0-15,27 0 0,-27 0 16,0 0-16,28 0 0,-28 0 16,28 0-16,-28 0 0,27 0 15,-27 0-15,0 0 0,0 0 0,0 0 16,0 0-16,0 0 0,0 0 0,0 0 0,28 0 16,-29 0-16,29 0 15,-28 0-15,28 0 0,-28 0 0,0 0 16,0 0-16,28 0 0,-1 0 0,1 0 0,-28 0 15,28 0-15,0 0 0,-28 0 16,0 0-16,27 0 0,1 0 0,0 0 0,-28 0 16,28 0-16,-28 0 15,28 0-15,-1 0 0,-27 0 0,0 0 16,0 0-16,28 0 0,0 0 16,-28 0-16,0 0 0,27 0 15,-27 0-15,0 0 16,0 0-16,0 0 0,0 0 0,0 0 0,0 0 15,0 0 173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32:47.1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0,'0'28'109,"56"-1"-93,0-27-16,0 0 0,-1 0 0,29 0 0,-28 0 16,0 0-16,0 0 0,-1 0 15,29 0-15,-28 0 0,0 0 0,-28 0 0,0 0 16,0 0-16,27 0 0,1 0 0,0 0 0,0 0 15,-28 0-15,28 0 16,-1 0-16,-27 0 0,28 0 0,-28 0 16,28 0-16,-28 0 15,0 0-15,0 0 0,27 0 0,-27 0 0,0 0 16,0 0 0,28 0-16,0 28 0,0-28 0,-28 28 0,27-28 15,1 0-15,28 0 0,-28 0 0,55 0 16,-55 28-16,28-28 15,-28 0-15,28 0 0,-29 0 0,29 0 0,-28 0 0,28 0 16,-28 0-16,27 0 16,-27 0-16,0 0 0,28 0 0,-29 0 0,1 0 15,0 0-15,28 0 0,-28 0 16,-28 0-16,27 0 0,1 0 0,0 28 0,0-28 16,0 28-16,0-28 15,-1 0-15,1 0 0,0 0 0,28 28 0,-28 0 16,-1-28-16,1 28 0,0-28 0,0 0 0,0 0 15,0 0-15,-29 0 0,57 28 16,-28-28-16,-28 0 0,0 0 0,0 0 16,0 28-1,-28-1-15,28-27 0,-1 0 16,1 0-16,0 0 16,0 0-16,0 0 0,0 0 0,0 0 0,0 0 15,28 0-15,-28 0 0,27 0 0,1 0 16,-28 0-16,28 0 15,0 0-15,-28 0 0,28 0 0,-29 0 0,85 0 16,-56 0-16,0 0 16,-28 0-16,27 0 0,-27 0 0,28 0 15,0 0-15,-28 0 16,0 0-16,28 0 0,0 0 0,-1 0 0,1 0 16,0 0-16,-28 0 15,28 0-15,0 0 0,-1 0 0,1 0 0,0 0 16,-28 0-16,28 0 0,55 0 0,-83 0 0,0 0 15,28 0-15,0 0 16,-28 0-16,28 0 0,-28 0 0,-1 0 0,1 0 16,28 0-16,0 0 0,-28 0 15,28 0-15,0 0 0,-1 0 0,1 0 16,-28 0-16,28 0 16,0 0-16,0 0 0,-1 0 0,29 0 0,-28 0 15,28 0-15,-28 0 0,27 0 0,1 0 0,-28 0 16,28 0-16,27 0 15,-27 0-15,-28 0 0,28 0 0,-29 0 0,29 0 0,-28 0 16,0 0-16,0 0 16,-1 0-16,1 0 0,0 0 0,-28 0 0,28 0 15,0 0-15,-1 0 0,-27 0 16,28 0-16,-28 0 0,0 0 0,0 0 0,0 0 16,28 0-16,-1 0 15,1 0-15,0 0 0,-28 0 0,0 0 0,28 0 16,-28 0-16,27 0 0,1 0 0,0 0 0,-28 0 15,28 0-15,0 0 16,-28 0-16,0 0 0,27 0 0,-27 0 0,28 0 16,-28 0-1,28 0-15,0 0 0,-1 0 0,1 0 0,0 0 16,0 0-16,-28 0 0,28 0 16,55 0-16,-55 0 0,-28 0 0,28 0 0,0 0 15,0 0-15,-1 0 0,29 0 0,-28 0 0,0 0 16,0 0-16,27 0 15,-27 0-15,28 0 0,-28 0 0,55 0 16,-83 0-16,28 0 0,0 0 0,0 0 16,0 0-16,-1 0 0,1 0 15,28 0-15,-56 0 0,28 0 0,-1 0 16,-27 0-16,0 0 0,0 0 0,0 0 0,0 0 16,28 0-16,-28 0 0,0 0 15,0 0-15,27 0 0,-27 0 0,28 0 0,-28 0 16,0 0-16,0 0 0,28 0 0,0 0 0,-29 0 15,29 0-15,-28 0 16,0 0-16,0 0 0,0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32:50.1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0 140 0,'28'0'172,"0"0"-172,27 0 16,1 0-16,0 0 0,0 0 0,-28 0 0,0 0 15,55 0-15,-27 0 16,0 0-16,0 0 0,-28 0 0,28 0 0,-28 0 16,-1 0-16,29 0 15,-28 0-15,0 0 0,0 0 0,0 0 16,0 0-16,0 0 0,28 0 0,-29 0 0,1 0 15,0 0 1,0 0-16,0 0 0,0 0 0,0 0 16,0 0-16,0 0 15,0 0-15,0 0 0,27 0 0,-27 0 0,28 0 16,-28 0 0,28 0-16,0 0 0,0 0 0,-29 0 15,1 0-15,28 0 0,28 0 16,-28 0-16,27 0 0,-55 0 15,84-28-15,-84 28 0,0-28 0,28 28 16,-28 0-16,0 0 16,-1 0-16,1 0 0,0 0 0,28 0 15,-28 0-15,28 0 16,0 0-16,27 0 0,-55 0 0,28 0 16,28 0-1,-28 0-15,27 0 0,-27 0 0,-28 0 16,0 0-16,84 0 0,-56 0 0,-1 0 15,-27 0-15,56 0 16,-56 0-16,84 0 0,-57 0 16,1 0-16,-28 0 15,28 0-15,0 0 0,0 0 0,55 0 16,-83 0-16,28 0 16,0 0-16,0-28 0,-28 28 0,55 0 15,-55 0-15,0 0 0,0 0 0,28 0 16,0 0-16,-1 0 15,29 0-15,-28 0 0,-28 0 16,28 0-16,-28 0 0,28 0 0,-1 0 16,1 0-16,56 0 0,-56 0 15,-1 0-15,1 0 16,0 0-16,-28 0 0,56 0 0,-56 0 16,0 0-16,55 0 15,-27 0-15,-28 0 0,0 0 0,0 0 0,28 0 16,-28 0-16,0 0 0,-1-28 0,1 28 0,0 0 15,0 0 1,0 0-16,0 0 0,0 0 0,0 0 16,0 0-1,-28-28 1,28 28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50:54.2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0,'55'0'63,"-27"0"-63,28 0 0,0 0 15,0 0-15,-28 0 0,28 0 16,-29 0-16,1 0 0,0 0 0,0 0 0,28 0 15,-28 0-15,0 0 16,0 0-16,0 0 0,0 0 16,-1 0-16,1 0 0,28 0 0,-28 0 15,0 0-15,0 0 0,0 0 0,0 0 16,0 0-16,0 0 16,-1 0-16,1 0 0,0 0 0,28 0 15,-28 0-15,0 0 0,0 0 0,0 0 16,0 0-16,0 0 0,0 0 15,-1 0-15,1 0 16,28 0 0,-28 0-16,0 0 0,0 0 15,0 0 1,0 0-16,0 0 0,0 0 0,-1 0 16,1 0-16,0 0 0,0 0 0,0 0 15,0 0-15,0 0 16,0 0-16,28 0 15,-28 0-15,-1 0 0,1 0 16,0 0-16,0 0 0,0 0 0,0 0 0,0 0 16,28 0-16,0 0 15,-1 0-15,-27 0 0,0 0 0,0 0 16,0 0 0,0 0-16,28 0 0,-28 0 0,0 0 15,55 0-15,-55 0 0,28 0 16,-28 0-16,0 0 15,0 0-15,0 0 16,0 0-16,0 0 0,0 0 16,-1 0-16,1 0 0,0 0 15,0 0-15,0 0 0,0 0 16,0 0-16,28 0 0,-28 0 0,0 0 0,-1 0 16,29 0-1,0 0-15,-28 0 0,0 0 0,0 0 16,0 0-16,0 0 0,0 0 15,-1 0-15,1 0 16,0 0-16,0 0 31,0 0-31,0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50:57.2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0 204 0,'56'0'109,"-28"0"-109,28 0 0,0 0 16,0-28-16,-1 28 15,-27 0-15,0 0 0,28 0 0,56 0 16,-84 0 0,55-27-16,-55 27 15,28 0-15,28 0 16,-56 0-16,0 0 0,27 0 16,-27 0-16,0 0 0,28 0 0,-28-28 15,0 28-15,0 0 0,0-28 16,0 28-16,0 0 0,-1 0 15,29 0-15,-28 0 16,0 0-16,0 0 0,0-28 0,0 28 16,0 0-16,0 0 15,28 0-15,-29 0 0,1 0 0,0-28 16,0 28 0,0 0-16,0 0 0,0 0 15,0 0-15,0 0 0,0 0 16,0 0-16,27 0 15,-27 0-15,28 0 0,-28 0 0,28 0 16,28 0 0,-29 0-16,-27 0 0,0 0 0,28 0 15,-28 0 1,0 0-16,0 0 0,0 0 0,0 0 0,27 0 16,-27 0-16,0 0 0,28 0 15,-28 0 1,0 0-16,0 0 0,0 0 0,28 0 15,-29 0 1,1 0-16,0 0 0,0 0 0,28 0 16,0 0-16,0 0 15,-28 0-15,27 0 0,1 0 16,0 0 0,-28 0-16,0 0 0,0 0 15,0 0-15,28 0 16,-1 0-1,-27 0-15,0 0 16,0 0-16,28 0 16,-28 0-16,0 0 0,0 0 15,55 0 1,-55 0-16,0 0 0,0 28 16,0-28-16,0 0 15,28 0-15,-28 0 0,0 28 0,0-28 16,27 0-16,-27 0 0,0 0 15,0 0-15,0 0 16,0 0-16,0 0 0,0 0 16,0 0-16,0 0 15,-1 0-15,1 0 16,0 0-16,0 0 0,0 0 16,28 0-16,-28 0 0,0 0 0,28 0 15,-29 0-15,1 0 0,0 0 16,28 0-16,-28 0 0,0 0 15,0 0-15,0 0 0,0 0 16,0 0-16,0 0 0,-1 0 0,1 0 16,0 0-16,0 0 15,0 0-15,0 0 0,0 0 16,0 0-16,0 0 16,0 0-1,0 0 1,-1 0-1,1 0-15,0 0 16,0 0 0,0 0-1,0 0-15,0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51:48.7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0,'28'0'140,"28"0"-140,0 0 0,0 0 16,27 0-16,-27 0 15,56 0-15,-28 0 0,-29 0 0,29 0 0,0 0 16,0 0-16,27 0 0,-27 0 16,0 0-16,27 0 0,1 0 0,-28 0 0,0 0 15,-1 0-15,1 0 16,28 0-16,-29 0 0,-27 0 0,0 0 0,0 0 16,28 0-16,-29 0 0,29 0 0,-28 0 0,0 0 15,28 0-15,-29 0 0,1 0 16,0 0-16,0 0 0,28 0 0,-29 0 0,1 0 15,0 0-15,0 0 16,-28 0-16,28 0 0,-1 0 0,1 0 0,28 0 16,-28 0-16,56 0 0,-85 0 15,29 0-15,56 0 0,-84 0 0,83 0 0,-55 0 16,0 0-16,-28 0 16,28 0-16,0 0 0,0 0 0,-1 0 0,-27 0 15,0 0-15,0 0 0,0 0 0,0 0 16,0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1:51:52.0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0,'56'0'94,"0"0"-94,167 0 16,-139-28-1,56 28-15,-57-28 0,1 28 0,56 0 0,-57 0 16,252 0-16,-251 0 15,56 0-15,-57 0 0,29 0 0,28 0 16,27 0-16,28 0 0,-83 0 16,-28 0-1,-28 0-15,-28 0 0,83 0 16,-55 0-16,0 0 16,0 0-16,0 0 0,27 0 0,29 0 15,-56 0-15,83 0 0,-83 0 16,56 0-16,-56 0 15,-1 0-15,29 0 0,-28 0 0,28 0 16,-28 0-16,-1 0 0,1 0 0,0 0 16,0 0-16,0 0 0,-1 0 0,1 0 0,-28 0 15,0 0-15,28 0 0,-28 0 16,0 0-16,0 0 0,0 0 0,-1 0 16,1 0-16,0 0 0,0 0 15,0 0-15,0 0 16,0 0-16,0 0 0,0 0 15,0 0-15,0 0 16,0 0 0,-1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29:24.5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0,'28'0'140,"0"28"-140,0-28 16,27 0-16,1 0 16,-28 0-16,28 0 0,0 0 0,-28 0 15,27 0-15,1 0 16,0 0-16,0 0 15,-28 0-15,0 0 16,0 0-16,0 0 0,27 0 0,-27 0 16,0 0-1,0 0-15,0 0 0,0 0 16,0 0-16,0 0 16,0 0-1,0 0 1,27 0-16,-27 0 15,0 0 1,0 0-16,0 0 0,0 0 16,0 0-16,0 0 0,0 0 15,0 0-15,0 0 0,-1 0 16,1 0 0,0 0-1,0 0 1,0 0-16,0 0 15,0 0 1,0 0-16,0 0 16,0 0-16,0 0 15,0 0-15,-1 0 16,1 0-16,0 0 0,0 0 0,0 0 16,0 0-16,0 0 15,0 0-15,0 0 0,0 0 0,0 0 0,27 0 16,-27 0-1,0 0-15,0 0 16,0 0-16,0 0 0,0 0 16,0 0-16,0 0 15,0 0-15,-1 0 16,1 0-16,0 0 16,0 0-16,28 0 15,-28 0-15,0 0 0,0 0 16,0 0-16,0 0 31,0 0-31,-1 0 0,1 0 16,0 0-1,0 0-15,0 0 16,0 0 0,0 0-16,0 0 0,28 0 15,-28 0-15,27 0 0,-27 0 0,28 0 16,56 0-16,-56 0 15,27 0-15,29 0 0,-56 0 16,-28 0-16,83 0 0,-55 0 16,0 0-16,0 0 0,0 0 15,-1 0-15,1 0 0,-28 0 0,0 0 16,0 0-16,0 0 0,0 0 16,0 0-16,0 0 0,0 0 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00:00.7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0,'28'0'266,"28"0"-251,0 0-15,-1 0 16,-27 0-16,28 0 0,0 0 0,-28 0 16,0 0-16,28 0 15,-29 0-15,1 0 0,0 0 0,0 0 16,0 0-16,0 0 16,0 0-16,0 0 15,0 0-15,0 0 16,0 0-1,-1 0-15,29 0 0,0 0 16,-28 0-16,-28 28 16,28-28-16,0 0 0,0 0 15,0 0-15,0 0 0,0 0 16,-1 0 0,1 0-16,0 0 0,0 0 15,0 0-15,0 0 16,0 0-16,0 0 0,0 0 0,0 0 15,0 0 1,27 0-16,-27 28 0,28-28 0,0 28 16,-28-28-1,0 0-15,0 0 0,0 0 0,0 0 16,-28 28-16,27 0 0,1-28 0,0 0 16,0 0-1,0 28-15,0-28 0,0 0 16,28 0-1,-28 0-15,0 0 0,-1 0 0,1 0 16,0 0 0,0 0-16,0 0 0,0 0 0,0 0 15,0 0-15,0 0 16,0 0-16,0 0 0,-1 0 16,1 0-16,0 0 0,0 0 15,28 0-15,0 0 16,-28 0-16,28 0 0,-1 0 15,1 0-15,-28 0 0,0 0 16,0 0-16,0 0 0,0 0 0,28 0 16,-28 0-16,27 0 15,-27 0-15,0 0 0,0 0 0,28 0 0,-28 0 16,0 0-16,0 0 0,27 0 16,-27 0-16,0 0 0,0 0 0,28 0 15,-28 0-15,28 0 0,-28 0 0,55 0 16,-55 0-16,0 0 15,28 0-15,-28 0 0,0 0 0,28 0 16,-28 0 0,27 0-16,-27 0 0,0 0 0,0 0 0,0 0 15,28 0-15,-28 0 16,0 0-16,0 0 0,0 0 0,0 0 16,-1 0-16,1 0 0,0 0 0,0 0 0,28 0 0,-28 0 15,0 0 1,0 0-16,0 0 0,0 0 0,-1 0 0,1 0 15,0 0-15,0 0 16,0 0-16,0 0 0,0 0 0,0 0 31,0 0-31,0 0 0,0 0 0,-1 0 0,1 0 16,0 0-16,0 0 16,0 0-16,0 0 0,0 0 0,0 0 15,0 0 1,0 0-1,0 0-15,0 0 0,-1 0 16,1 0 0,0 0-16,0 0 15,0 0-15,0 0 0,0 0 0,0 0 16,28 0-16,-28 0 0,-1 0 0,29 0 16,28 0-16,-28 0 15,-28 0-15,0 0 16,27 0-16,-27 0 0,56 0 0,-56 0 15,0 0 1,28 0-16,-28 0 0,28 0 0,-29 0 0,1 0 16,0 0-16,0 0 0,28 0 15,0 0-15,-28 0 0,0 0 0,0 0 16,-1 0-16,1 0 16,0 0-16,0 0 0,0 0 0,0 0 15,0 0-15,0 0 0,28 0 0,-28 0 0,0 0 16,-1 0-16,29 0 15,-28 0-15,28 0 0,0 0 0,-28 0 16,0 0-16,0 0 0,27 0 16,1 0-16,-28 0 0,0 0 15,0 0-15,0 0 16,28 0-16,-28 0 0,27 0 0,-27 0 16,28 0-16,-28 0 0,0 0 0,0 0 0,56 0 15,-29 0 1,1 0-16,0 0 0,-28 0 0,0 0 0,0 0 15,28 0-15,-28 0 0,-1 0 16,29 0-16,-28 0 0,28 0 16,-28 0-16,0 0 15,0 0-15,0 0 0,0 0 16,-1 0-16,1 0 16,0 0-16,0 0 15,0 0-15,0 0 0,0 0 16,0 0-16,0 0 15,0 0-15,0 0 0,0 0 16,-1 0-16,1 0 16,0 0-16,28 0 0,-28 0 15,0 0-15,0 0 0,0 0 16,0 0-16,0 0 0,-1 0 0,1 0 0,0 0 16,28 0-16,-28 0 0,0 0 15,0 0-15,0 0 16,0 0-16,0 0 31,0 0 32,-1 0-48,1 0-15,0 0 0,0 0 0,0 0 16,0 0-1,0 0-15,0 0 282,0 0-282,0 0 0,0 0 0,-1 0 15,29 0-15,-28 0 0,0 0 16,0 0-16,0 0 16,0 0-16,0 0 15,0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28:40.6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0,'28'0'125,"0"0"-125,-1 0 15,29 0-15,-28 0 0,0 0 0,56 0 16,-28 0-16,-28 0 15,-1 0-15,29 28 0,0 0 16,-28-28-16,28 0 0,-28 0 0,28 0 0,-1 0 16,1 0-16,-28 0 15,28 0-15,0 0 0,0 0 0,-1 0 0,1 0 16,28 0-16,-28 0 16,55 0-16,-55 0 0,28 0 0,-28 0 0,0 0 15,-28 0-15,27 0 16,1 0-16,0 0 0,0 0 0,0 0 0,-28 0 15,27 0-15,-27 0 0,28 0 0,28 0 16,-56 0-16,0 0 16,0 0-16,0 0 0,0 0 0,-1 0 15,1 0-15,0 0 16,0 0-16,0 0 16,0 0-16,0 0 15,0 0-15,0 0 16,0 0-1,0 0-15,-1 0 16,1 0-16,0 0 0,0 0 0,0 0 16,0 0-16,28 0 0,28 0 15,-29 0-15,1 0 0,-28 0 16,28 0-16,-28 0 16,28 0-16,0 0 0,-29 0 0,1 0 0,28 0 15,0 0-15,0 0 0,0 0 16,27 0-16,-55 0 0,28 0 0,28 0 15,-56 0-15,28 0 0,-29 0 0,1 0 16,0 0-16,28 0 0,0 0 16,-28 0-16,28 0 0,0 0 0,-1 0 15,1 0-15,0 0 16,-28 0-16,28 0 0,-28 0 0,0 0 0,27 0 16,-27 0-16,0 0 0,28 0 15,-28 0-15,28 0 0,-28 0 0,0 0 0,0 0 16,27 0-16,-27 0 15,28 0-15,0 0 0,0 0 0,-28 0 16,27 0-16,1 0 0,0 0 0,0 0 16,0 0-16,-28 0 15,27 0-15,1 0 0,-28 0 0,0 0 0,0 0 0,0 0 16,28 0-16,0 0 16,-28 0-16,-1 0 0,29 0 0,-28 0 15,0 0 1,0 0-16,0 0 0,0 0 0,0 0 15,0 0-15,0 0 16,-1 0 0,1 0-16,0 0 0,0 0 31,0 0-31,0 0 0,0 0 0,0 0 0,0 0 16,0 0-1,0 0-15,-1 0 0,1 0 0,0 0 0,0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29:38.0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0,'28'0'125,"-1"0"-110,1 0 16,0 0-31,0 0 16,0 0-16,0 0 0,28 0 16,-28 28-16,0-28 0,0 0 15,0 0-15,-1 0 0,1 0 0,28 0 0,-28 0 16,0 0 0,0 0-16,0 0 0,0 0 0,0 0 15,0 0-15,27 0 0,-27 0 16,0 0-16,0 0 0,0 0 0,0 0 15,0 0-15,0 0 0,0 0 0,0 28 16,-1-28-16,1 0 16,0 0-16,28 0 0,-28 0 0,28 0 15,-28 0-15,0 0 0,28 0 16,-29 0-16,1 0 0,0 0 0,0 0 16,28 0-16,-28 0 15,28 0-15,-28 0 0,0 0 0,-1 0 16,29 0-16,0 0 0,-28 0 15,28 0-15,-28 0 0,28 0 0,-1 0 16,-27 0-16,28 0 0,0 0 0,0 0 16,0 0-16,-28 0 15,27 0-15,-27 0 0,0 0 0,28 0 16,-28 0-16,28 0 0,-28 28 16,27-28-16,-27 0 0,0 0 0,0 0 15,0 0-15,28 0 16,-28 0-16,28 0 0,-28 0 15,0 0-15,-1 0 0,1 0 0,0 0 0,28 0 16,-28 0-16,0 0 0,0 0 0,28 0 16,-28 0-16,27 0 0,1 0 0,-28 0 15,0 0-15,0 0 16,0 0-16,0 0 0,28 0 0,-29 0 0,1 0 16,28 0-16,-28 0 15,0 0-15,0 0 0,0 0 0,0 0 0,0 0 16,0 0-16,0 0 0,-1 0 15,1 0 1,0 0-16,0 0 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29:39.5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0,'28'0'46,"84"28"-46,0-28 0,-29 0 16,57 0-16,-56 0 16,27 0-16,57 0 0,27 0 0,28 0 0,-55 0 15,-56 0-15,27 0 0,29 0 16,-57 0-16,29 0 0,-29 0 0,29 0 0,-56 0 16,-1 0-16,1 0 15,28 0-15,-28 0 0,-1 0 0,1 0 0,0 0 16,27 0-16,-55 0 0,-28 0 0,28 0 0,0 0 15,0 0-15,-1 0 0,29 0 16,28 0-16,-28 0 0,-1 0 0,1 0 0,0 0 16,27 0-16,-27 0 15,0 0-15,28 0 0,-57 0 0,85 0 0,-56 0 16,55 0-16,-27 0 0,-28 0 16,-1 0-16,-27 0 0,0 0 0,0 0 0,-28 0 15,28 0-15,-1 0 16,-27 0-16,0 0 0,0 0 0,0 0 0,0 0 15,0 0-15,0 0 0,0 0 16,0 0 15,0 0-15,-1 0-16,1 0 31,0 0-31,28 0 0,0 0 16,-28 0-16,0 0 15,28 0-15,-29 0 0,1 0 0,0 0 0,0 0 16,0 0-16,0 0 0,0 0 0,0 0 0,0 0 16,0 0-16,27 0 0,-27 0 15,0 0-15,0 0 0,0 0 0,0 0 0,0 0 16,0 0 0,0 0-16,0 0 0,0 0 62,0 0-62,-1 0 0,1 0 16,0 0-16,0 0 0,0 0 0,28 0 15,-28 0-15,28 0 0,-28 0 16,-1 0-16,1 0 0,28 0 0,-28 0 0,28 0 16,0 0-16,-28 0 15,0 0-15,0 0 0,55 0 0,-55 0 16,0 0-16,28 0 15,0 0-15,-28 0 16,27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3:12.8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0,'0'28'187,"28"-28"-109,0 0-62,-28 28-16,28-28 0,-1 28 0,1-28 0,0 0 16,0 0-16,28 0 15,0 0-15,-28 0 0,0 0 0,-28 28 16,55-28-1,1 0-15,0 28 0,-28-28 0,28 28 16,-28-28-16,0 0 16,0 0-16,0 0 0,27 0 15,-27 28-15,0-28 16,0 0 0,0 0-16,0 0 0,0 0 0,0 0 15,0 0 1,0 0-16,-1 0 47,1 0-47,0 0 0,0 0 15,0 0 1,0 0-16,0 0 0,0 0 16,0 0-16,0 0 15,0 0 1,-1 0-16,1 0 15,0 0-15,0 0 16,0 0-16,0 0 0,28 0 16,-28 0-16,28 0 15,-1 0-15,1 28 0,0-28 0,56 28 0,-29-28 16,29 0 0,-56 0-16,0 0 0,0 0 0,-28 0 15,27 0-15,1 0 16,-28 0-16,0 28 0,0-28 0,0 0 0,28 0 15,-28 0-15,-1 0 0,1 0 0,28 0 0,56 0 16,-28 0 0,-29 0-16,-27 0 0,28 0 0,0 0 15,0 0-15,28 0 16,-29 0-16,1 0 0,-28 0 0,0 0 0,0 0 16,28 0-16,0 0 15,-29 0-15,57 0 0,-28 0 16,28 0-1,-28 0-15,-29 0 0,29 0 16,0 0-16,0 0 0,56 0 16,-57 0-16,1 0 0,0 0 15,0 0-15,0 0 0,27 0 0,-55 0 16,28 0-16,0 0 16,-28 0-16,0 0 0,0 0 31,0 0-16,0 0-15,0 0 32,-1 0 61,1 0-93,0 0 16,0 0-16,28 0 0,-28 0 16,28 0-16,0 0 0,55 0 15,-83 0-15,28 0 0,0 0 0,-28 0 16,0 0-16,83 0 16,-83 0-16,28 0 0,0 0 0,0 0 0,-1 0 15,29 0-15,-56 0 16,0 0-16,28 0 0,0 0 15,-28 0-15,-1 0 0,1 0 282,0 0-282,0 0 0,0 0 15,0 0-15,0 0 16,0 0 15,0 0 0,0 0-15,0 0-16,-1 0 0,-27-28 156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3:19.8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0 246 0,'27'28'78,"1"-28"-78,28 0 0,28 0 16,-28 0-16,-28 0 0,28 0 0,-29 0 15,29 0-15,-28 0 16,0 0-16,0 0 0,0 0 16,0 0-16,28 0 15,-1 0-15,-27 0 0,28-28 0,28 0 16,-56 28-16,28 0 0,27 0 15,-27 0-15,-28 0 16,0 0-16,0 0 0,0 0 16,0 0-1,0 0-15,0 0 0,0 0 16,-1 0-16,1-28 16,0 28-16,0-27 0,0 27 0,0 0 31,0 0-31,0-28 15,0 28-15,0 0 0,0 0 16,-1 0 0,29 0-16,-28 0 0,0 0 15,0 0 1,0 0-16,0-28 0,0 0 16,0 28-1,0-28-15,0 28 16,-1 0-1,1 0-15,0 0 0,0 0 16,0 0-16,0 0 0,28 0 16,-28 0-1,28 0-15,-29 0 0,29 0 16,-28 0-16,0 0 0,56-28 16,-56 28-1,28 0-15,-29 0 16,29 0-16,-28 0 0,28 0 15,-28 0 1,0 0-16,28 0 0,-28 0 16,0 0-16,-1 0 0,1 0 0,0 0 15,0 0-15,0 0 16,0 0-16,0 0 0,0 0 16,28 0-16,-28 0 0,27 0 15,-27 0-15,0 0 0,0 0 0,0 0 16,0 0-16,28 0 15,27 0 1,-55 0-16,56 0 0,-56 0 16,56 0-16,-28 0 15,-28 0-15,-1 0 0,57 0 16,-56 0 0,0 0-16,0 0 0,28 0 0,0 0 15,-1 28-15,29-28 16,-28 0-16,-28 0 0,28 0 15,-28 0-15,27 28 0,29-28 16,-28 0-16,-28 0 16,28 28-16,-28-28 0,27 28 0,-27-28 15,0 0-15,0 0 0,0 0 16,0 0-16,0 0 0,0 0 0,0 0 16,0 28-16,27-28 15,1 0-15,-28 0 0,0 0 16,0 0-16,0 27 15,0-27-15,0 28 0,0-28 16,0 0-16,0 0 16,-1 0-16,1 0 0,0 0 15,0 0-15,0 0 0,0 0 0,0 0 16,0 0-16,28 0 0,-28 0 16,-1 0-16,1 0 0,28 0 0,-28 0 0,0 0 15,28 0-15,-28 0 16,0 0-16,0 0 0,-1 0 0,29 0 0,-28 0 15,0 0-15,0 0 16,0 0-16,0 0 0,0 0 0,0 0 0,0 0 16,0 0-16,-1 0 0,1 0 15,0 0 1,0 0-16,0 0 0,0 0 16,0 0-1,0 0-15,0 0 16,0 0-1,0 0 1,-1 0-16,-27-28 0,28 28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30.4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0 116 0,'28'0'78,"0"0"-62,0 0-16,0 0 0,28 0 0,-28 0 0,0 0 15,0 0-15,-1 0 16,1 0-16,0 0 0,28 0 0,-28 0 0,0 0 15,28 0-15,0 0 0,-1 0 0,1 0 0,28 28 16,-28-28-16,55 28 16,-83-28-16,84 0 0,-28 0 0,-28 0 0,27 0 15,-27 0-15,0 0 0,28 0 16,-29 0-16,29 0 0,0 0 0,28 0 16,-29 0-16,-27 0 0,-28 0 15,0 0-15,0 0 0,0 0 0,28 0 0,-28 0 16,27 0-16,-27 0 0,0 0 15,0-28-15,0 28 0,0 0 0,-28-28 0,28 28 16,28 0-16,-28 0 0,-1 0 0,29 0 16,-28 0-16,0-28 15,0 28-15,0 0 0,0 0 0,0 0 16,0 0-16,0 0 0,0 0 16,-1 0-16,1-28 0,0 28 0,0-28 15,0 28-15,0 0 16,0 0-16,0 0 15,0 0-15,28 0 0,-29 0 0,1 0 16,0 0-16,0 0 16,0 0-16,28 0 0,0 0 0,0-28 0,-29 28 15,1 0-15,28 0 16,0 0-16,-28 0 0,0 0 16,0 0 109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32.4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0,'0'-27'109,"28"27"-109,27 0 0,1 0 16,0 0-16,-28 0 0,28 0 16,0 0-16,-1 0 0,-27 0 0,28 0 15,0 0-15,0 0 16,0 0-16,-1 0 0,-27 0 0,28 0 16,-28 0-16,28 0 0,0 0 15,-28 0-15,28 0 0,-29 0 0,29 0 16,-28 0-1,28 0-15,-28 0 0,28 0 0,-28 0 0,0 0 16,27 0-16,-27 0 0,0 0 0,0 0 16,0 0-16,0 0 0,0 0 15,0 0-15,0 0 0,0 0 0,27 0 0,-27 0 16,0 0-16,0 0 16,0 0-16,0 0 0,0 0 0,0 0 0,0 0 15,0 0-15,0 0 16,-1 0-16,1 0 0,0 0 0,0 0 15,0 0-15,0 0 0,0 0 16,0 0-16,0 0 16,0 0-16,0 0 0,-1 0 0,1 0 15,0 0-15,0 0 0,0 0 16,0 0-16,0 0 0,0 0 0,0 0 16,0 0-1,0 0-15,0 0 0,-1 0 0,1 0 16,0 0-16,0 0 0,0 0 0,0 0 15,0 0 1,0 0-16,0 0 0,0 0 16,0 0-1,-1 0-15,1 0 0,0 0 0,0 0 16,0 0 0,0 0-16,0 0 0,0 0 15,0 0 48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35.9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0 124 0,'28'0'125,"28"0"-109,-29 0-16,29 0 0,-28 0 16,56 0-16,-56 0 15,0 0-15,28 0 0,-29 0 0,29 0 0,-28 0 16,0 0-16,28 0 0,-28 0 15,0 0-15,56-56 16,-57 56-16,1 0 0,28 0 16,-28 0-1,0 0-15,0 0 0,0 0 0,0 0 16,0 0-16,0 0 16,-1 0-1,-27-28 16,28 0-31,0 28 16,0 0 125,0 0-94,0 0-47,0 0 0,0 0 0,56 0 15,-57 0-15,1 0 16,0 0-16,0 0 15,0 0-15,0 0 0,0 28 313,0 0-141,0-28-172,0 0 0,0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54.728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0,'28'0'110,"0"0"-63,0 0-32,0 0 1,0 0-16,28 0 0,-28 0 0,27 0 0,1 0 15,-28 0 1,84 0-16,-1 0 0,-83 0 0,0 0 16,28 0-16,56 0 15,27 0-15,-111 0 16,0 0-16,56 0 16,-56 0-16,0 0 0,27 0 0,1 0 15,-28 0-15,0 0 0,28 0 0,-28 0 16,56 0-1,-56 0-15,-1 0 16,1 0-16,0 0 0,0 0 16,28 0-16,-28 0 0,0 0 0,0 0 15,0 0 1,27 0-16,-27 0 0,0 0 16,0 0-1,0 0-15,0 0 0,0 0 16,0 0-16,0 0 0,0 0 15,0 0 1,-1 0-16,29 0 0,-28 0 16,0 0-16,0 0 15,0 0-15,28 0 16,0 0 0,-28 0-16,-1 0 0,57 0 15,0 0-15,-28 0 16,27 0-1,-55 0-15,0 0 0,28 0 16,-28 0 0,0 0-16,0 0 0,0 0 0,28 0 15,55 0 1,-83 0-16,28 0 16,-28 0-1,56 0-15,-29 0 0,-27 0 0,0 0 16,0 0-16,0 0 0,0 0 0,0 0 15,0 0 1,28 0-16,-28 0 16,-1 0-16,1 0 15,0 0-15,0 0 0,0 0 0,0 0 16,28 0-16,-28 0 0,0 0 16,0 0-16,0 0 0,27 0 0,-27 0 15,0 0 1,0 0-16,0 0 0,0 0 0,0 0 15,0 0-15,0 0 16,0 0-16,-1 0 16,1 0-16,0 0 0,0 0 15,0 0-15,0 0 16,0 0-16,0 0 0,0 0 0,0 0 16,0 0-1,-1 0-15,1 0 16,0 0-16,28 0 15,-28 0 1,0 0-16,0 0 0,0 0 0,0 0 16,0 0-1,0 0-15,-1 0 0,1 0 16,0 0-16,0 0 16,0 0-16,0 0 15,0 0-15,0 0 16,0 0-16,0 0 0,0 0 15,-1 0-15,1 0 0,0 0 16,0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29:34.5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0,'28'0'63,"28"0"-63,28 0 0,-28 0 0,0 0 15,83 0-15,-55 0 0,27 0 16,-55 0-16,28 28 16,56 0-16,-85-28 0,85 0 15,-28 0-15,-29 0 0,57 28 16,-84 0-16,27-28 0,85 28 15,-84-28-15,-28 0 0,27 0 16,29 0-16,-28 0 0,-29 0 16,29 0-16,-28 0 0,28 0 15,-28 0-15,-1 0 0,85 0 0,-84 0 16,0 0-16,-1 0 0,-27 0 0,28 0 0,-28 0 16,28 0-16,56 0 15,-29 0-15,-55 0 16,28 0-16,28 0 0,27 0 15,-83 0-15,28 0 0,-28 0 0,28 0 16,0 0-16,0 0 16,27 0-16,-55 0 15,56 0-15,-56 0 0,56 0 16,-29 0 0,-27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38.4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307 7 0,'28'0'16,"-1"0"-16,1 0 0,0 0 15,0 0-15,28 0 0,0 0 16,-28 0-16,28 0 0,-1 0 0,-27 0 16,28 0-16,0 0 15,-28 0-15,0 0 16,0 0-16,55 0 0,-55 0 0,0 0 15,28 0 1,-28 0-16,0 0 0,0 0 16,0 0-1,0 0-15,0 0 0,27 0 16,-27 0 0,0 0-16,0 28 0,56-28 15,-28 0 1,-1 0-16,-27 0 0,0 0 0,28 0 15,-28 0-15,0 0 0,0 0 0,0 0 16,0 0-16,27 0 16,-27 0-16,0 0 0,0 0 0,0 0 15,0 0 1,0 0 0,0 0-16</inkml:trace>
  <inkml:trace contextRef="#ctx0" brushRef="#br1" timeOffset="19019">0 314 0,'27'0'156,"1"0"-156,28 0 0,-28 0 0,56-28 16,-56 28-16,0 0 0,28 0 15,27 0-15,-83-28 16,28 28-16,0-28 0,0 28 0,0 0 16,28 0-16,-28 0 15,27 0-15,-27 0 0,0 0 16,28 0 0,0 0-16,0-28 0,0 0 15,-29 28 16,1 0-31,28-28 0,-28 28 16,0 0 0,0 0-1,0 0 1,0 0-16,0 0 0,0 0 16,0 0-1,-1 0-15,1 0 0,0 0 0,0 0 16,0 0-16,0 0 0,0 0 15,0 0-15,0 0 16,0 0-16,0 0 0,-1 0 0,1 0 16,0 0-16,28 0 0,0 0 15,0 0-15,-28 0 16,0 0-16,27 0 16,-27 0-16,0 0 0,0 0 0,0 0 0,28 0 0,0 0 15,0 0-15,-29 0 0,29 0 0,0 0 0,0 0 16,-28 0-1,28 0-15,-28 0 0,27 0 0,1 0 16,-28 0-16,28 0 0,-28 0 16,28 0-16,0 0 0,-29 0 0,1 0 15,28 0-15,-28 0 16,0 0-16,0 0 0,0 0 0,0 0 0,28 0 0,-1 0 16,-27 0-16,28 0 15,-28 0-15,28 0 0,-28 0 0,28 0 16,-1 0-16,-27 0 0,28 0 15,-28 0-15,28 0 0,0 0 16,0 0-16,-1 0 0,-27 0 0,28 0 16,0 0-16,0 0 15,0 0-15,-1 0 0,1 0 0,0 0 0,28 0 16,-1 0 0,29 0-16,-56 0 0,0 0 15,0 0-15,-1 0 0,1 0 0,0 0 0,0 0 16,28 0-16,-29 0 0,1 0 15,28 0-15,-28 0 0,0 0 0,27 0 0,29 0 16,56 0 0,-113 0-16,141 0 0,-140 0 15,27 0-15,-27 0 16,112 0-16,-85 0 0,57 0 0,-28 0 16,-57 0-16,29 0 15,56 0-15,-57 0 0,1 0 0,-28 0 16,28 0-16,27 0 0,-83 0 0,223 0 15,-111 0 1,-84 0-16,28 0 0,-29 0 0,29 0 0,56 0 16,-29 0-1,29 0-15,-56 0 0,111 0 16,-111 0-16,0 0 16,111 0-16,-111 0 0,-1 0 0,113 0 15,-29 0-15,1 0 16,-112 0-16,27 0 15,29 0-15,-56 0 0,27 0 0,1 0 0,0 0 16,0 0-16,83 0 16,-139 0-16,28 0 0,-28 0 0,56 0 0,-29 0 15,29 0-15,0 0 16,-28 0-16,-1 0 0,29 0 0,28 0 16,-56 0-16,0 0 0,55 0 15,-55 0-15,0 0 0,0 0 16,83 0-16,-83 0 0,28 0 0,27 0 15,-27 0-15,-28 0 16,0 0-16,0 0 0,83 0 16,-55 0-16,-56 0 15,56 0-15,-29 0 0,-27 0 0,28 0 16,0 0 0,-28 0-16,0 0 0,28 0 15,-28 0 1,-1 0-16,1 0 15,0 0-15,28 0 0,-28 0 32,0 0-32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6:58.787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0 140 0,'56'-28'0,"-28"28"15,28 0 1,-28 0-16,28 0 0,0-28 16,-28 28-16,-1 0 15,29 0-15,-28 0 0,0 0 0,28 0 16,0 0 0,0 0-16,-29 0 0,1 0 0,56-28 15,-56 28-15,0 0 16,28 0-16,-28 0 15,55 0-15,-55 0 16,0 0-16,28 0 16,-28 0-16,28 0 0,-28 0 15,28-28 1,-29 28-16,1-28 0,0 28 16,0 0-1,0 0 1,0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37:00.718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30 0 0,'-28'0'31,"28"28"-15,0 0-16,0 0 16,0 0-1,0 0-15,0 0 0,0-1 16,28-27-16,0 28 0,-28 0 15,28-28 1,0 0 0,0 28-1,0-28-15,0 28 16,0 0 0,0-28 124,-1 0-140,1 0 0,28 0 16,0 0-16,-28 0 0,28 0 0,-56-28 15,28 28 1,0-28-16,-1 28 0,-27-28 0,28 28 0,0-28 16,-28 0-1,28 28-15,-28-27 0,28-1 16,0 28-16,-28-28 16,28 28-1,0 0-15,0 0 203,-28 28-203,0 0 32,28-28-32,-28 27 0,28 1 15,0-28-15,-28 28 0,27 0 16,1 0-16,0 0 15,0-28 173,0 0-172,0 0-16,0 0 0,0 0 0,-28-28 0,28 0 15,0 0-15,0 28 0,-1 0 0,1-28 0,0 28 16,-28-28-16,28 1 15,0-1-15,0 28 16,-28-28 0,28 28-16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0:35.0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0 223 0,'55'0'125,"29"0"-125,84 0 15,-1 0-15,1 0 0,27 0 0,-28 0 16,1 0-16,-1 0 0,57 0 0,-29 0 0,-28 0 16,1 0-16,-1 0 0,1 0 0,-1 0 15,-27 0-15,-1-56 0,-27 56 0,28 0 0,-29-28 16,-27 28-16,28-27 16,-29-1-16,-27 28 0,28 0 0,-28 0 0,0 0 15,27-28-15,-27 28 0,-28-28 16,28 28-16,0 0 0,-28 0 15,0 0-15,0 0 0,-1 0 0,1 0 0,0 0 16,0 0-16,0 0 16,0 0-1,0 0 17,0 0-32,-28-28 140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0:38.1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0,'56'28'31,"84"0"-31,-56-28 0,27 28 0,85-28 16,-85 0-16,29 0 0,55 0 15,-27 0-15,27 0 0,-27 0 0,-57 0 16,57 0-16,-1 0 0,-27 0 15,-29 0-15,29 0 0,-28 0 0,-1 0 16,57 0-16,-85 0 0,57 0 16,-84 0-16,28 0 0,-57 0 15,29 0-15,0 0 0,56 0 16,-84 0-16,0 0 16,-1 0-16,1 0 0,28 0 0,-28 0 15,28 0 1,-28 0-16,28 0 15,-28 0 1,27 0-16,-27 0 0,0 0 0,0 0 0,28 0 16,0 0-16,-28 0 0,28 0 15,-1 0-15,-27 0 16,0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0:30.0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0,'28'0'94,"28"0"-94,27 0 0,1 0 0,56 0 0,-57 0 16,1 0-16,56 0 0,-57 0 15,1 0-15,0 0 0,55 0 0,-55 0 16,0 0-16,0 0 0,-1 0 15,-27 0-15,0 0 0,0 0 0,-28 0 0,55 0 16,-27 0-16,0 0 0,28 0 0,-28 0 0,27 0 16,-27 0-16,28 0 0,-28 0 15,28 0-15,27 0 0,-55 0 16,28 0-16,-1 0 0,-27 0 0,28 0 16,0 0-16,0 0 0,27 0 0,-27 0 15,-28 0-15,27 0 0,-27 0 0,-28 0 16,28 0-16,-28 0 0,0 0 0,0 0 0,0 0 15,0 0-15,-1 0 0,1 0 0,0 0 32,0 0-32,28 0 0,-28 0 15,28 0-15,-28 0 16,0 0-16,0 0 0,-1 0 0,1 0 0,0 0 16,0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1:45.9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0,'28'0'94,"28"0"-79,27 0-15,-27 0 0,28 0 0,56 0 0,-57 0 16,29 0-16,0 0 15,-29 0-15,29 0 0,-28 0 0,55 0 0,-27 0 16,0 0-16,-29 0 0,85 0 0,-85 0 16,-27 0-16,112 0 15,-140 0-15,27 0 0,-27 0 16,0 0-16,0 0 16,0 0-16,0 0 0,28 0 0,-28 0 0,28 0 15,-28 0 1,-1 0-16,29 0 0,-28 0 0,0 0 15,0 0-15,0 0 0,0 0 0,56 0 16,-57 0-16,1 0 16,0 0-16,28 0 0,-28 0 0,28 0 15,-28 0-15,0 0 0,28 0 16,-1 0-16,1 0 0,0 0 0,0 0 0,0 0 16,-1 0-16,1 0 15,0 0-15,-28 0 0,0 0 0,0 0 0,56 0 16,-57 0-16,1 0 15,0 0-15,0 0 0,0 0 0,0 0 16,28 0-16,-28 0 0,28 0 0,-28 0 16,27 0-1,1 0-15,-28 0 0,28 0 0,0 0 16,0 0 0,-29 0-16,29 0 0,0 0 15,-28 0 1,0 0-16,0 0 0,28 0 15,-28 0-15,27 0 16,-27 0-16,0 0 0,0 0 16,28 0-16,-28 0 0,0 0 15,0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6: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0 115 0,'56'0'94,"27"0"-94,1 0 15,28 0-15,-1 0 0,-27 0 0,56 0 0,-57 0 16,29 0-16,28 0 16,111 0-16,28 0 0,56 0 0,56 0 0,-224 0 15,28 0-15,-27 0 0,-56 0 16,55 0-16,-27 0 0,27 0 0,-55 0 0,27 0 15,-27 0-15,27 0 16,-27 0-16,-28 0 0,27 0 0,-27 0 0,0 0 16,56 0-16,-57 0 0,1 0 0,0 0 0,-28 0 15,27 0-15,57 0 0,27 0 16,-55 0-16,111 0 0,-111 0 0,27 0 0,-27 0 16,56 0-16,-1 0 15,28 0-15,-83 0 0,56 0 0,-29 0 0,29 0 16,-57 0-16,29 0 0,-29 0 15,29 0-15,28 0 0,-1 0 0,-55 0 0,27 0 16,29 0-16,-57 0 0,29 0 0,27 56 0,-55-56 16,28 28-16,-1-28 15,-27 28-15,83 0 0,-111-28 0,28 28 0,27-28 16,-55 0-16,55 0 0,-27 0 16,28 0-16,-29 0 0,29 0 0,-29 0 0,29 0 15,0 0-15,-1 0 16,-27 0-16,55 0 0,-27 0 0,-29 0 0,1 0 15,0 0-15,27 0 0,-55 0 16,0 0-16,0 0 0,-1 0 0,-27 0 0,0 0 16,0 0-16,27 0 0,-27 0 0,56 0 0,-84 0 15,84 0-15,-29 0 16,-27 0-16,28 0 0,0 0 0,-29 0 0,1 0 16,-28 0-16,28 0 0,-28 0 15,0 0-15,0 0 0,0 0 0,-1 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2:46:52.3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0,'28'0'109,"112"0"-109,-28 0 0,111 0 0,0 0 0,-55 0 16,83 0-16,-28 0 0,0 0 0,1 0 0,-1 0 15,0 0-15,-55 0 0,83 0 16,-84 0-16,1 0 0,-1 0 0,1 0 0,-29 0 16,-55 0-16,56 0 15,27 0-15,-55 0 0,27 0 0,-27 0 0,0 0 16,-1 0-16,-27 0 0,0 0 15,-28 0-15,0 0 0,-1 0 0,-27 0 0,28 0 16,-28 0-16,0 0 16,28 0-16,-28 0 0,0 0 0,-1 0 0,1 0 15,0 0-15,0 0 0,0 0 16,0 0-16,0 0 0,0 0 16,0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3:44.5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0 226 0,'28'0'94,"112"0"-78,-85 0-16,29 0 15,112 55-15,-113-27 0,1-28 0,167 0 16,-167 0-1,223 0-15,-140 0 0,57-28 0,83 1 16,-112-1-16,-27-28 0,-29 56 0,140-28 16,-139 28-1,-28 0-15,83-28 0,-111 0 0,-29 28 16,29 0 0,-56 0-16,28-28 0,-28 28 15,0 0 1,0 0-16,0 0 15,-1 0-15,1-28 0,0 28 16,0 0-16,56-28 16,-56 28-16,0 0 0,0 0 15,0 0 1,0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30:30.3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0,'28'0'219,"0"0"-219,-1 0 15,1 0 1,0 0-1,0 0-15,0 0 16,0 0-16,0 0 16,0 0-16,0 0 15,0 0-15,0 0 0,-1 0 0,1 0 16,0 0-16,0 0 16,0 0-16,0 0 15,0 0-15,0 0 31,0 0-31,0 0 0,0 0 16,-1 0 0,1 0-16,0 0 125,0 0-125,0 0 0,0 0 0,28 0 15,-28 0-15,0 0 0,0 0 0,27 0 0,-27 0 16,0 0-16,28 0 0,0 0 0,-28 0 16,0 0-16,28 0 15,-29 0-15,29 0 0,-28 0 0,0 0 16,0 0-16,0 0 0,28 0 15,-28 0-15,0 0 16,0 0 0,-1 0-16,1 0 0,0 0 0,0 0 15,0 0-15,0 0 0,0 0 16,0 0-16,28 0 16,-28 0-16,27 0 0,-27 0 15,0 0-15,0 0 16,28 0-16,0 0 0,-28 0 0,27 0 15,1 0-15,0 0 0,-28 0 16,0 0-16,28 0 0,0 0 0,-1 0 0,1 0 16,0 0-16,0 0 0,0 0 15,-28 0-15,0 0 0,-1 0 16,1 0-16,0 0 0,0 0 62,0 0-30,0 0-32,0 0 0,0 0 15,28 0-15,-28 0 0,-1 0 0,29 0 0,0 0 16,0 0-16,0 0 16,0 0-16,-28 0 0,27 0 0,1 0 0,0 0 15,-28 0-15,28 0 16,-28 0-16,27 0 0,-27 0 0,0 0 15,0 0-15,0 0 16,0 0-16,0 0 0,0 0 16,0 0-16,0 0 0,0 0 0,0 0 15,27 0 1,1 0-16,-28 0 0,28 0 0,-28 0 0,0 0 16,0 0-1,0 0-15,-1 0 0,1 0 0,0 0 0,0 0 16,0 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5:11.4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4018 940 0,'0'28'47,"0"28"-31,0-28-16,0-1 0,0 1 0,0 28 0,0-28 16,-28 28-16,28-28 0,-28 28 15,0 0-15,-28-29 0,28 29 0,1 0 0,-1 0 16,-28-28-16,56 28 15,-56-28-15,28-1 0,0-27 0,28 28 0,-28 28 16,-28-28-16,29 0 0,-29 0 0,-28 56 16,28-56-16,28-28 15,-28 27-15,1-27 0,-29 28 0,28 0 0,0 0 16,0-28-16,1 28 0,-1 0 16,0-28-16,0 28 0,0-28 0,0 0 0,-83 28 15,-1-28 1,84 0-16,1 28 0,-1-28 0,-84 28 15,1-28-15,83 0 0,-84 0 16,29 0 0,55 0-16,-28 0 0,28 0 0,28 0 0,0 0 0,-27 0 15,-1 0-15,-56 0 16,56-28-16,1 28 0,27-28 0,-56 0 16,28 28-16,0-28 15,28 28-15,0-28 0,1 28 16,-1 0-16,0-28 0,-56-28 15,56 56-15,0-28 0,0 28 0,0-27 16,28-1-16,-28 28 0,0 0 0,-27 0 0,27-28 16,0 0-16,0 0 15,28 0-15,-28 0 0,0 28 16,0-28-16,0 28 0,0-28 16,28 0-16,-28 0 0,28 1 0,-27-1 0,27 0 15,0-28-15,0 0 16,0 0-16,0 0 0,0-27 0,0 27 0,0 0 15,0-28-15,0-27 0,0 55 0,27-28 0,29 28 16,0 0-16,-28 1 0,28-1 16,-28 0-16,55-28 0,-27 28 15,0 1-15,0-1 0,56 0 16,-29 0-16,-27 28 0,84-28 0,-84 28 16,-1 28-16,1-27 15,0 27-15,0 0 0,-28-28 0,28 28 0,-1-28 16,-27 28-1,0 0-15,56 0 0,-56 0 0,28 0 0,-28 0 16,0 0-16,27 0 0,1 0 0,56 0 16,-56 0-16,-1 0 15,85 0-15,-84 0 0,0 0 0,-1 0 0,1 0 16,0 0-16,-28 0 16,0 0-16,28 0 0,-28 0 0,28 0 0,-29 0 15,1 0-15,0 0 16,0 0-16,28 0 0,-28 0 0,0 0 0,0 0 15,0 28-15,0-28 0,-1 28 0,1-28 16,0 0-16,0 0 16,-28 27-16,28 1 0,-28 0 0,0 0 15,0 28-15,28-28 16,0 0-16,0-28 0,0 28 0,0 0 0,28 0 16,-1 0-16,-27 27 15,28-27-15,-28 0 0,0 28 0,0-28 0,28 0 16,-28 0-16,-1 0 0,29 27 15,-28-27-15,0 0 0,-28 0 0,28-28 0,0 28 16,0 0-16,0 0 0,0 0 0,0 0 16,-28 0-1,27-28-15,1 28 0,0-1 16,-28 1-16,0 0 16,0 0-1,0 0 1,0 0-16,0 0 15,0 28-15,0-28 0,-28 0 0,28 0 16,-28-28-16,28 27 16,-27 1-16,27 0 0,-28 28 0,28-28 15,-28 0-15,0 0 0,0 0 16,0-28-16,28 28 0,-28-28 31,0 0-31,0 0 31,0 0-31,-27 0 16,27 0-16,0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5:13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10022 468 0,'-28'0'0,"1"0"0,-1 0 16,28 28-16,-28-28 16,0 28-16,0 27 15,0-27-15,0-28 16,28 28-16,0 0 0,-28 0 0,0 0 15,0 28-15,0-56 0,28 28 0,-55 0 16,55 0-16,-28-28 16,28 27-16,-28 1 15,0 0-15,28 0 16,-28 0-16,28 0 0,0 0 16,-28-28-1,28 28-15,0 0 0,0 0 16,0 28-16,0-29 15,0 1-15,0 0 0,0 0 0,0 0 16,0 0-16,0 0 0,0 0 31,0 0-31,0 0 0,28-28 16,0 0-16,0 28 0,0-1 16,0-27-16,-1 28 0,29 0 15,-28 0-15,-28 0 16,28-28-16,0 0 0,28 0 15,0 0-15,0 28 0,-29-28 0,29 28 16,0-28 0,0 28-16,0-28 0,0 28 0,-1-28 0,1 0 15,0 0-15,-28 0 0,139 0 16,-83 0-16,0 0 0,0 0 0,27 0 16,-27 0-16,0 0 15,55 0-15,1 0 0,-84 0 16,27-56-16,-27 56 15,0 0-15,0 0 0,0-28 0,0 28 16,-29 0-16,1 0 0,56-28 0,-56 0 16,0 0-1,0 28-15,0-28 0,-28 0 16,0 1-16,28-1 16,-28 0-16,0 0 0,28-28 15,-28 28 1,0 0-16,0 0 0,0 0 0,0 0 15,0-55-15,0 55 16,0-28-16,0 0 0,0 28 16,0 0-16,0 0 0,0 0 15,0-27-15,0-1 16,0 28-16,0 0 0,0-112 31,0 113-31,0-1 0,-56-84 0,28 84 16,0 0-16,-28 0 15,56 0-15,-28 0 0,0 1 0,0-1 16,0 0-16,1 0 16,-1 28-16,0 0 15,0 0-15,0-28 0,0 28 0,0-28 16,0 28 0,0-28-16,0 28 15,-28 0-15,29 0 0,-29-28 16,28 28-16,0-28 0,-28 28 15,-28 0-15,29 0 0,27 0 0,0 0 16,-28 0-16,0 0 16,0 0-16,0 0 0,29 0 0,-29 0 0,0 0 15,28 0 1,-28 0-16,0 0 0,0 0 0,1 0 0,-29 0 16,56 0-1,0 0-15,-28 28 0,28 0 0,0-28 0,1 56 16,-29-28-1,28 0-15,0-28 0,0 0 0,28 28 0,0 0 16,-28-1-16,0 1 0,0 0 0,0 0 16,28 0-1,-28 0-15,28 0 0,0 0 0,0 0 16,0 0 0,-27-28-16</inkml:trace>
  <inkml:trace contextRef="#ctx0" brushRef="#br0" timeOffset="940">9799 1612 0,'-56'0'47,"28"0"-31,-28 0-16,-27 0 16,27 0-16,-28 0 0,-55 0 0,55 0 15,-28 0-15,1 0 0,-141 0 0,-27 28 16,-28 28-16,-28-28 0,224 0 0,-141 28 0,85-29 15,-140 57-15,84-84 0,-57 28 0,29 28 16,84-28-16,-84 28 0,-112 0 16,251-56-16,-55 27 0,-168 57 15,223-56-15,-28 0 16,-27 0-16,27 0 0,57 28 0,-141-1 16,141-55-16,-113 56 15,29-28-15,55-28 0,56 28 16,-55 0-1,-1 0-15,28 0 0,1-28 0,-57 0 16,-83 28-16,139-28 0,-111 28 16,111 28-16,0-56 15,-55 0-15,27 0 0,-83 27 0,139-27 16,-28 28-16,-28-28 16,84 0-16,0 0 0,-27 28 15,-1-28-15,0 0 16,28 0-16,0 0 15,0 0-15,28 28 16</inkml:trace>
  <inkml:trace contextRef="#ctx0" brushRef="#br0" timeOffset="1670">1397 2059 0,'-27'28'16,"-1"0"-16,0 0 0,0 27 0,0-27 16,-28 0-16,28 0 15,-28 28-15,28 0 0,1-28 0,-1 27 0,0-27 16,-28 28-16,0-28 0,0 0 16,0 0-16,-27 0 0,27 0 0,-28 0 0,28 0 15,-27 0-15,55-28 16,-28 27-16,0-27 0,0 28 0,0-28 0,28 28 15,-27-28-15,27 0 0,28 28 0,-28-28 16,0 28-16,28 0 16,167-28 124,-111 0-140,0 0 0,0 0 0,139 28 16,-111-28 0,28 28-16,-1 0 0,85 0 15,-57 0-15,447 55 16,-418-83-16,27 28 0,-111-28 0,167 28 15,-28 0-15,-139 28 0,-28-56 16,28 28-16,-28-28 0,27 0 16,-55 0-16,0 0 0,0 28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6:23.3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0 392 0,'83'0'62,"1"0"-62,56 0 0,-29 0 16,57-28-16,-29 28 16,57-28-16,-1 28 0,28 0 0,1 0 0,-57-56 15,29 56-15,-29-28 0,1 28 16,-29-28-16,29 0 0,27-28 0,-83 56 0,27-27 16,1-1-16,-29 28 15,-27 0-15,28-28 0,-29 28 0,-55-28 0,0 28 16,0 0-1,0 0-15,28 0 0,-28 0 0,0 0 0,0 0 16,0 0-16,0 0 0,27 0 0,1-28 16,-28 28-1,0 0-15,0 0 16,0 0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6:27.3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0,'28'0'109,"28"0"-93,-28 0 0,0 0-16,-1 0 0,1 0 0,0 0 15,0 0-15,0 0 16,0 0-16,0 0 0,0 0 15,0 0-15,0 0 0,0 0 16,-1 0-16,1 0 16,0 0-16,0 0 0,0 0 15,0 0-15,0 0 0,0 0 16,0 0-16,0 0 0,0 0 0,0 0 16,-1 0-1,1 0-15,0 0 16,0 0-16,0 0 15,0 0-15,0 0 16,0 0 15,0 0-31,0 0 0,0 0 16,-1 0-16,1 0 16,0 0-16,0 0 0,0 0 15,0 0 1,0 0-16,0 0 0,0 0 0,0 0 15,0 0-15,-1 0 0,1 0 16,0 0-16,0 0 0,0 0 0,0 0 16,0 0-16,0 0 0,0 0 0,0 0 0,0 0 15,0 0-15,-1 0 16,1 0-16,0 0 16,0 0-16,0 0 0,0 0 15,0 0-15,0 0 0,0 0 0,0 0 16,0 0-1,-1 0-15,1 0 0,0 0 0,0 0 16,0 0-16,28 0 0,-28 0 0,0 0 0,0 0 16,0 0-1,0 0-15,-1 0 0,1 0 0,28 0 0,0 0 16,-28 0-16,56 0 16,-56 0-16,27 0 0,1 0 15,-28 0-15,0 0 0,56 0 16,-28 0-16,-29 0 0,29 0 15,0 0-15,-28 0 0,0 0 0,56 0 16,-28 0-16,-1 0 16,-27 0-16,0 0 0,0 0 0,0 0 0,28 0 15,-28 0 1,0 0-16,0 0 0,27 0 0,-27 0 0,28 0 16,-28 0-16,28 0 15,0 0-15,-1 0 0,29 0 0,-28 0 16,0 0-16,28 0 0,-29 0 15,57 0-15,-28 0 0,0 0 0,-1 0 0,-27 0 16,28 0-16,-28 0 0,27 0 16,-27 0-16,56 0 0,-84 0 0,28 0 15,-1 0-15,1 0 0,0 0 0,0 0 0,0 0 16,0 0-16,-1 0 0,1 0 16,28 0-16,-28 0 0,0 0 0,27 0 0,-27 0 15,28 0-15,-28 0 16,0 0-16,27 0 0,-27 0 0,28 0 0,27 0 15,-27 0-15,28 0 0,-84 0 16,83 0-16,-55 0 0,0 0 16,-28 0-16,28 0 0,0 0 0,-28 0 0,27 0 0,-27 0 15,28 0-15,0 0 16,56 0-16,-57 0 0,29 0 16,-28 0-16,0 0 15,0 0-15,-1 0 0,-27 0 0,28 0 16,-28 0-16,0 0 15,0 0-15,0 0 0,28 0 0,-28 0 0,-1 0 16,1 0-16,0 0 0,0 0 0,0 0 0,0 0 16,28 0-16,-28 0 0,0 0 15,0 0-15,0 0 0,-1 0 16,1 0 0,0 0-16,0 0 15,0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6:29.8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2074 983 0,'0'28'32,"-28"-28"-32,0 0 15,0 28-15,0-28 0,-28 28 0,28 0 0,-27-28 16,-1 0-16,0 27 0,-112-27 16,57 28-16,27-28 15,-83 28-15,83-28 0,-112 0 16,141 0-16,-1 0 0,28 28 15,0-28-15,0 0 0,0 0 0,0 0 0,0 0 0,0 0 79,0 0-79,1 0 109,-1 0-93,0 0-16,-28 0 0,56-28 0,-28 28 15,0-28-15,0 0 16,0 1-16,0-1 15,0 0-15,1 0 16,-1 0 0,0 0-16,0 0 0,0 0 0,0 0 15,28 0 1,0 0-16,-28 1 31,28-1-31,-28 0 0,28 0 16,0 0-1,0 0-15,0 0 16,-28 0-16,28 0 0,0 0 31,0 0-31,0 0 16,0 1 0,0-1-16,0 0 15,0 0 1,0 0-16,0 0 15,0 0 1,0 0-16,0 0 0,28 28 0,0 0 16,-28-28-16,28 0 0,0 28 15,0-27-15,0 27 16,0-28-16,0 28 0,-28-28 0,27 28 0,29-28 16,-28 28-16,0-28 0,28 28 15,0 0-15,-28 0 0,55-28 16,-55 28-1,0 0-15,0 0 0,0 0 0,28 0 0,55 0 16,-83 0-16,28 0 16,56 0-16,-28 0 15,-29 0-15,-27 0 0,28 0 0,0 0 16,-28 0-16,28 0 0,-28 0 0,27 0 16,29 0-16,-28 0 0,-28 0 15,0 0-15,28 0 0,0 0 16,-29 0-16,29 0 0,-28 0 0,28 0 15,0 0-15,0 0 0,-28 0 16,27 0-16,-55 28 16,56-28-16,-28 0 0,-28 28 0,56 0 0,-28-28 15,28 28-15,-28 0 16,-1-1 0,1-27-16,0 28 0,0-28 15,0 0-15,0 28 16,0 0-16,0 0 15,0 0-15,0 0 0,0-28 16,0 0-16,-1 28 0,1 0 16,0 0-1,0 0-15,0-1 0,-28 1 16,28-28 0,0 28-16,0 0 0,-28 0 0,28-28 15,-28 28-15,28 0 0,-28 0 16,28 0-16,-28 0 0,0 0 15,0 0-15,0-1 0,0 1 63,0 0-63,0 0 16,0 0-1,0 0-15,0 0 0,0 0 0,-28 0 16,28 0-16,-28-28 15,0 28-15,0-1 0,0 29 0,0-56 16,28 56-16,-28-28 0,0-28 0,0 28 16,0-28-1,1 0-15,27 28 0,-28-28 0,28 28 16,-28-28-16,0 0 16,0 0-16,0 0 0,0 0 15,0 0-15,0 0 16,0 0-16,0 0 0,0 0 0,-27 0 15,-1 0-15,28 0 0,0 0 16,0 0-16,0 0 0,0 0 16,0 0-16,0 0 0,1 0 0,-1 0 0,0 0 15,0 0-15,0 0 16,0 0-16,0 0 0,0 0 16,0 0-16,-28 0 15,29 0-15,-1 0 16,0 0-1,0 0-15,0-28 16,28 0 0,-28 0 46,0 0-46,0 28-16,0-28 0,0 28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7:16.1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4660 2220 0,'-28'56'0,"0"-28"16,-28 0-16,1 28 16,-1-28-16,-28 28 0,28-28 0,-27 27 15,27-27-15,-28 28 0,0 0 0,-27-28 16,-1 0-16,28 0 0,-27 0 0,27 0 0,0-28 16,-28 27-16,1-27 15,27 56-15,-28-56 0,29 0 0,-1 28 0,0-28 16,0 0-16,-27 0 0,55 28 15,0-28-15,-28 28 0,29-28 0,-1 0 0,0 0 16,0 0-16,28 0 0,-28 0 0,1 0 0,-1 0 16,0 0-16,0 0 15,0 0-15,0 0 0,29 0 0,-29 0 0,28 0 16,-28 0-16,28 0 16,0 0-16,-28 0 0,1 0 0,27 0 0,-28 0 15,28 0-15,0 0 16,0 0-16,-28 0 0,28 0 0,-28 0 15,1 0-15,-1 0 0,0 0 0,0 0 16,28 0-16,-28 0 0,1-28 16,-1 28-16,28-28 0,-28 0 0,28 28 15,0-28-15,-28 0 16,1 28-16,27-27 0,-28-1 0,0 0 0,28 0 16,0 28-16,28-28 15,-28 0-15,0 0 0,0 0 0,1 0 16,-1 0-16,0 28 0,28-28 15,0 0 1,0 1-16,0-1 16,0-28-16,0 0 15,0 28-15,0-28 0,0 0 0,0 1 0,0-29 16,0 28-16,28-28 16,0-27-16,27 55 0,1 0 0,0 0 15,28-28-15,-28 29 0,-1-57 0,1 56 16,0-28-16,0 29 0,56-57 0,-57 56 0,29 0 15,28-27-15,27 27 0,-55 0 0,0 0 0,27-28 16,-55 29-16,28-1 16,28 0-16,-29-28 0,1 56 0,28-28 0,-56 29 15,27 27-15,1-56 0,-28 28 16,28 28-16,-1-56 0,-27 28 0,28 28 0,-28-56 16,27 56-16,-55-28 15,28 28-15,0 0 0,-28 0 0,0-28 0,0 28 16,0 0-16,0 0 0,-1 0 15,1 0-15,0 0 0,0 0 0,0 0 16,28 0-16,-28 0 0,0 0 0,0 0 16,0 0-16,27 0 15,1 0-15,0 0 0,-28 0 0,0 0 0,28 28 16,0-28-16,-29 0 16,1 0-16,0 28 0,0-28 0,28 28 0,-56 0 15,56 0-15,-28-28 16,0 0-16,0 28 0,0 0 0,-1-28 0,-27 28 15,28-28-15,28 0 0,-28 28 0,0-28 0,28 28 16,-28-1-16,-28 1 0,28 0 16,0 0-16,-1 0 0,1-28 0,28 56 0,-28-28 15,-28 0-15,28 0 16,0 0-16,0-1 0,0 1 16,0 0-16,0 0 0,-28 28 0,0-28 15,27 0-15,1 0 0,-28 0 0,28 0 0,-28 27 16,0-27-16,28 0 15,-28 28-15,28 0 0,-28-28 0,28 28 16,-28-28-16,0 27 0,0-27 0,0 0 0,0 0 16,28 0-16,-28 0 0,0 0 15,0 0-15,0 0 0,0 0 16,0-1-16,0 1 16,0 0-16,0 0 0,0 0 15,0 0-15,0 0 0,0 0 16,-28 0-16,0 0 0,0-28 0,0 28 15,-28 0-15,56-1 0,-55 1 0,27 0 0,0 0 0,0 0 16,0-28-16,0 0 16,0 28-16,0 0 0,0 0 0,0-28 0,1 28 15,-1-28-15,28 28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27:18.0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8373 1599 0,'56'0'125,"0"0"-125,0 0 0,28 0 0,-29 0 16,1 0-16,28 0 0,-28 0 15,0 0-15,0 0 0,-1 0 16,29 0-16,-28 0 0,0 0 0,0 0 16,-1 0-16,29 0 0,-28 0 0,0 0 0,0 0 15,27 0-15,-27 0 0,0 0 16,28 0-16,-28 0 0,27 0 0,-27 0 0,0 0 15,28 0-15,-1 0 0,29 0 0,-56 0 0,28 0 16,-29 0-16,29 0 16,0 0-16,0 0 0,-1 0 0,-27 0 0,56 0 15,-84 0-15,83 0 0,-55 0 16,28 0-16,0 0 0,-28 0 0,27 0 0,1 0 16,28 0-16,-84 0 15,27 0-15,57 0 0,-56 0 0,28 0 0,-1 0 16,-27 0-16,28 0 0,-28 0 15,27 0-15,-27 0 0,0 0 0,28 0 0,-28 0 16,27 0-16,-27 0 0,28 0 0,-28 0 0,0 0 16,55 0-16,-83 0 15,84 0-15,-28 0 0,-1 0 0,-27 0 16,28 0-16,0 0 0,55 0 0,-55 0 16,0 0-16,-1 0 0,57 0 0,-28 0 0,55 0 15,-27 0-15,-29 0 16,1 0-16,-28-28 0,-1 28 0,1-28 0,-28 28 15,56 0-15,-85 0 0,85 0 0,-28 0 0,-28 0 16,0 0-16,-1 0 0,1-28 16,0 28-16,0 0 0,0 0 0,-1-28 15,1 28-15,0-28 16,0 28-16,28 0 0,-29 0 0,29 0 16,-28 0-16,56 0 0,-84 0 0,83 0 15,-27 0-15,0 0 0,-1 0 0,1 0 0,28 0 16,-56 0-16,-1 0 15,29 0-15,-28 0 0,0 0 0,28 0 0,-29 0 16,1 0-16,0 0 0,28 0 0,0 0 0,-1 0 16,1 0-16,28 0 0,-1 0 15,-27 0-15,0 0 0,27 0 0,-27 0 0,0 0 16,-28 0-16,27 0 16,-27 0-16,0 0 0,0 0 0,0 0 0,0 0 15,-28 0-15,-1 0 16,1 0-16</inkml:trace>
  <inkml:trace contextRef="#ctx0" brushRef="#br0" timeOffset="1240">9015 873 0,'-27'-28'47,"-1"28"-31,-56 0-1,0 0-15,-55 0 0,27 0 0,-28 0 16,29 0-16,-57 0 0,29 0 0,-29 0 0,1 0 0,-1 0 16,1 0-16,-57 0 0,29-28 15,28 28-15,-1 0 0,1 0 0,-29-28 0,29 28 16,-29-56-16,29 56 16,27-28-16,29 28 0,-1 0 0,-27-28 0,55 1 15,-56 27-15,29-28 0,-1 28 16,28-28-16,0 28 0,1-28 0,-29 28 0,28-28 15,29 28-15,-29 0 0,28 0 0,0 0 0,-28-56 16,29 56-16,-29-28 16,-28 0-16,56 28 0,-27-28 0,-1 0 0,-56 28 15,57 0-15,-1 0 0,0 0 16,28 0-16,-27 0 0,-29 0 0,56 0 0,-28 0 16,29 0-16,-29 0 15,28 0-15,0 0 0,0 0 0,1 0 0,-1 0 16,28 0-16,-84 0 0,56 0 15,28 0-15,-27 0 0,-1 0 0,0 0 0,0 0 16,0 0-16,0 0 0,29-28 0,-29 28 0,28 0 16,0 0-1,0 0-15,0 0 0</inkml:trace>
  <inkml:trace contextRef="#ctx0" brushRef="#br0" timeOffset="1990">1954 8 0,'-84'0'16,"0"0"-16,-27 0 0,27 0 16,28 0-16,-28 0 0,-55 27 15,83 1-15,-56 0 0,28 0 0,1 0 16,-85 56-16,85-56 15,-1 0-15,28 0 0,-28-28 0,28 27 0,1 1 16,-1 0-16,0-28 0,0 28 0,28-28 0,-28 0 16,56 28-16,-28-28 15,1 0-15,-1 0 0,0 0 0,0 0 16,28 28-16,56 0 125,-1 0-125,29 28 16,0 0-16,0-29 15,-1 1-15,1 0 0,28 28 0,55 28 16,-55-56-16,-28 28 0,-1-29 15,29 29-15,111 0 0,-139-28 16,56 28-16,-29 0 0,-27-28 0,-28-28 0,0 28 16,-28-28-16,-1 0 15,29 27-15,-28 1 0,0 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2:16.5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0,'28'0'62,"0"0"-62,28 0 16,-28 0-16,28 0 0,0 0 0,27 0 0,-27 0 16,0 0-16,0 0 0,28 0 15,-1 0-15,-27 0 0,84 0 0,-57 0 16,1 0-16,0 0 0,28 0 0,-85 0 0,85 0 0,-28 0 16,-28 0-16,27 0 15,1 0-15,-28 0 0,28 0 0,-29 0 0,29 0 16,-28 0-16,56 0 0,-84 0 15,83 0-15,-27 0 0,-28 0 0,28 0 0,-29 0 16,29 0-16,0 0 16,55 0-16,-27 0 0,-28 0 0,27 0 0,-55 0 15,0 0-15,0 0 16,0 0-16,0 0 0,-1 0 0,1 0 0,-28 0 16,0 0-16,0 0 0,0 0 15,0 0 1,0 0-16,0 0 15,27 0-15,1 0 16,-28 0-16,28 0 0,28 0 16,-28 0-16,-1 0 0,29 0 0,-28 0 15,28 0-15,-1 0 0,-27 0 0,0 0 16,0 0-16,-28 0 0,28 0 0,-1 0 0,-27 0 0,0 0 16,0 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2:17.6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0,'55'0'63,"1"0"-48,-28 0-15,28 0 16,56 0-16,-29 0 0,1 0 0,28 0 0,27 0 15,-55 0-15,56 0 0,-57 0 16,29 0-16,0 0 0,-1 0 0,-27 0 0,0 0 16,27 0-16,-27 0 15,0 0-15,-28 0 0,0 0 0,-1 0 0,-27 0 16,0 0-16,0 0 0,0 0 0,0 0 0,0 0 16,0 0-1,0 0 79,0 0-94,27 0 0,-27 0 0,0 0 16,28 0-16,0 0 0,0 0 15,-28 0-15,27 0 0,1 0 0,0 0 16,0 0-16,0 0 0,-28 0 0,28 0 0,-1 0 15,1 0-15,0 0 16,0 0-16,-28 0 0,0 0 0,0 0 0,-1 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3:02.8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 0 0,'0'28'0,"0"0"15,0 0 1,28 0-16,0-28 16,28 28-16,-28-28 0,0 0 0,83 0 0,-27 0 15,-28 28-15,28-28 16,-1 28-16,-27-28 0,56 0 0,-28 0 0,-1 56 16,1-56-16,0 0 0,27 0 0,-55 0 0,28 0 15,-28 0-15,27 0 0,-27 0 16,0 0-16,0 0 0,0 0 0,0 0 15,-28 0-15,-1 0 16,1 0-16,28 0 0,-28 0 0,0 0 16,0 0-16,0 0 0,28 0 15,-28 0-15,-1 0 0,1 0 0,28 0 16,-28 0-16,28 0 0,-28 0 16,0 0-16,0 0 0,0 0 15,27 0-15,-27 0 0,0 0 0,0 0 16,0 0-1,0 0-15,0 0 0,0 0 0,0 0 16,0 0-16,0 0 16,-1 0-16,1 0 0,0 0 15,0 0 1,0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30:37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0 209 0,'28'0'187,"27"0"-171,-27 0-16,28 0 0,-28 0 15,28 0-15,-28 0 0,28 0 0,-29 0 0,1 0 16,0 0-16,28 0 0,-28 0 16,0 0-16,0 0 15,0 0-15,0 0 16,0 0-16,0 0 15,-1 0-15,1 0 0,0 0 0,28 0 16,-28 0 0,0 0-16,0 0 0,0 0 0,0 0 15,0 0-15,-1 0 0,1 0 0,0 0 16,0 0 0,0 0-16,0 0 15,0 0-15,0 0 16,0 0-1,0 0-15,0 0 0,-1 0 16,1 0-16,-28-27 0,28 27 16,0 0 15,0 0-31,28 0 0,-28 0 0,0 0 16,0 0-16,0 0 15,0 0-15,-1 0 0,1 0 0,0 0 16,0 0-1,0 0-15,0 0 0,56-28 0,-56 28 16,0 0 0,-1 0-16,1 0 15,0 0-15,0 0 0,0-28 0,0 28 16,0-28 0,0 28-16,0 0 15,0 0-15,0 0 16,-1 0-16,1 0 0,28 0 15,-28 0-15,0 0 0,28 0 0,28 0 16,-56 0-16,-1 0 0,29 0 16,0 0-16,-28 0 15,0 0-15,0 0 0,28 0 0,-28 0 16,27 0-16,-27 0 0,28 0 0,28 0 16,-56 0-1,56 0-15,-57 0 0,29 0 16,0 0-16,-28 0 15,0 0-15,28 0 0,-28 0 0,0 0 16,27 0-16,-27 0 16,0 0-16,0 0 0,28 0 0,-28 0 15,0 0-15,0 0 0,0 0 0,27 0 16,-27 0 0,0 0-1,0 0 1,0 0 15,0 0-15,28 0-16,-28 0 15,0 0-15,0 0 0,-1 0 16,29 0-16,-28 0 0,0 0 0,0 0 16,0 0-16,0 0 15,0 0-15,0 0 0,0 28 0,-1 0 16,1-28-16,0 28 0,0-28 15,28 0-15,28 0 16,-56 27-16,55 1 16,-55-28-16,0 0 0,0 0 0,0 0 15,0 0-15,0 0 0,0 0 0,0 0 16,0 28-16,0 0 16,-1-28-16,1 0 15,0 0 1,0 0-16,0 0 15,0 0 173,0 0-188,0 0 0,0 0 0,83 0 16,-55 0-16,-28 0 15,28 0-15,-28 0 0,28 0 0,27 0 16,-55 0-16,0 0 0,0 0 15,0 0-15,0 0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3:03.8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0,'56'0'0,"28"0"0,-29 0 0,29 0 16,0 0-16,0 0 0,-1 0 0,57 0 15,-56 0-15,-1 0 0,-27 0 0,28 0 16,28 0-16,-29 0 0,1 0 0,0 0 0,27 0 15,-27 0-15,28 0 16,-28 0-16,27 0 0,-55 0 0,28 0 0,0 0 16,-29 0-16,29 0 0,0 0 15,-28 0-15,27 0 0,29-28 0,-28 28 0,0-27 16,-29-1-16,57 28 0,-84 0 16,28 0-16,55 0 0,-55-28 0,0 28 15,0-28-15,0 28 0,-28 0 0,27-28 16,-27 28-16,0 0 0,0 0 15,-28-28 110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6:20.0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3052 2029 0,'0'-28'62,"-56"-28"-46,0 56-16,28-27 16,-27 27-16,27 0 0,-28 0 0,0 0 0,-56-28 15,29 28-15,-85-28 16,84 28-16,1-28 0,-57 0 16,84 28-16,-55-28 0,27 0 15,28 0-15,0 28 16,0-28-16,1 28 0,-1-28 0,-28 0 15,28 28-15,28 0 0,-28-28 16,-27-27-16,55 55 16,-28 0-16,28-28 15,0 28-15,0-28 0,0 28 16,0 0-16,0-28 0,1 0 16,-1 28-16,0-28 15,-28 28-15,28 0 0,28-28 16,-28 0-1,0 0-15,0 28 0,0 0 0,0 0 16,1 0-16,27-28 16,-28 1-16,0-1 0,0 0 15,0 0-15,0 0 16,0 28-16,0 0 0,0-28 16,0 28-16,0-28 0,-27-28 15,55 28 1,-28 0-16,0 28 15,0-27 1,0-1-16,0 0 31,0 28-15,28-28-16,-28 28 16,0-28-16,0 0 15,0 0-15,28 0 16,0 0-1,0 0-15,0 0 0,0 0 16,0 1-16,0-29 16,0 28-16,0 0 0,0 0 15,0-28-15,0 28 0,28 0 16,0 0-16,28 1 0,0-29 16,0 28-16,-28 0 0,83 0 0,-55 0 15,0 0-15,0 28 16,0-28-16,55 0 0,-55 0 0,0 28 0,28-27 15,-29 27 1,57 0-16,-28 0 0,0 0 16,-29 0-16,1 0 15,-28 0-15,28 0 0,0 0 0,-28 0 0,83 0 16,-55 0-16,-28 0 0,28 0 16,0 0-16,-28 0 0,0 0 0,27 0 15,1 0-15,0 0 16,0 27-16,28 1 15,-84 0-15,55 0 0,-27 0 0,0 0 0,0 28 16,0-28-16,28 0 16,-56 0-16,0 27 0,28-27 15,0 0-15,0-28 0,27 56 16,1 0-16,-56-28 0,28 0 0,56 55 16,-56-83-16,28 56 0,-28 0 15,0-28 1,-1 0-16,1 0 15,0 0-15,0 0 16,-28 0-16,28-1 0,-28 1 0,28-28 16,-28 56-16,28 28 15,-28-56-15,0 0 0,0 28 16,0-29-16,0 29 0,0-28 0,0 28 16,0 0-16,0 0 15,0 55-15,0-27 16,-56 0-1,56-56-15,0 0 0,-28-28 0,-56 55 16,29 1 0,27-28-16,0 0 0,0-28 0,-28 28 0,0-28 15,0 28-15,28 0 16,-27-28-16,-1 28 0,0-28 0,0 0 0,-55 28 16,55-28-16,-28 0 0,28 0 0,-56 0 15,57 28 1,27-28-16,0 27 0,-28-27 0,28 0 0,-28 0 15,0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6:22.1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57 0,'0'28'16,"28"-28"0,0 28-16,0-28 15,0 0 1,-1 0-16,1 0 0,28 0 16,0 28-16,-56 0 15,56-28-15,0 0 0,-1 0 16,29 0-1,-28 0-15,-28 0 0,0 0 16,0 0-16,28 0 0,-28 0 16,27 0-16,-27 0 0,28 0 15,-28 0-15,28 0 0,-28 0 0,0 0 0,0 0 16,-1 0-16,85 0 0,-56 0 16,0 0-16,-28 0 15,0 0-15,27 0 0,1 0 0,-28 0 0,0 0 16,0 0-16,0 0 15,0 0-15,0 0 0,0 0 16,0 0-16,-1 0 16,1 0-16,0 0 0,0 0 15,0 0-15,28 0 16,-28 0-16,28 0 0,-28 0 0,27 0 16,1 0-16,-28 0 0,0 0 0,56 0 15,-28 0 1,-28 0-16,55 0 15,-55 0-15,0 0 0,0 0 16,0 0-16,0 0 0,0 0 0,0 0 31,0 0-31,-1 0 16,1 0 31,0 0-47,0 0 109,0 0-109,0 0 16,0 0-16,0 0 0,28 0 15,-28 0-15,-1 0 0,1 0 16,28 0-16,0 0 0,-28 0 16,28 0-16,0 0 0,-28 0 15,27 0-15,-27 0 0,0 0 16,28 0 0,-28 0-16,0 0 62,0 0-46,0 0-16,0 0 15,-1 0 1,1-28-16,-28 0 0,56 28 16,-28 0-16,28 0 0,0-28 15,0 28-15,83 0 16,-111 0-16,28 0 0,0-28 0,0 0 15,-29 28 1,1 0-16,28 0 0,28 0 0,-28-28 16,27 28-1,-55 0-15,0 0 0,28 0 16,-28 0-16,28 0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36:27.1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0 163 0,'56'0'78,"0"0"-62,0 0-1,-29 0-15,29 0 0,0 0 0,0 0 0,0 0 0,55 0 16,-27 0-16,28 0 16,-56 0-16,-1 0 15,-27 0-15,84 0 0,-56 0 16,-28 0-16,0 0 0,55 0 15,-27 0-15,-28 0 16,28 0-16,0 0 16,0 0-16,-29 0 0,57 0 0,-28 0 15,28 0 1,-28 0-16,-1 0 0,1 0 16,-28 0-16,0 0 0,56 0 15,-56 0-15,28 0 16,-29 0-16,29 0 15,0 0-15,-28 0 0,28 0 0,0 0 16,-1 0-16,-27 0 16,0 0-16,84 0 0,-28 0 15,-28 0-15,-1 0 0,29 0 16,-56 0-16,28 0 16,55 0-16,-27 0 0,28 0 15,-28 0-15,-29 0 0,57 0 0,-28 0 16,83 0-16,29 0 15,-1 0-15,-55 0 16,-29 0-16,168 0 16,-167 0-16,0 0 0,-29 0 15,-27 0 1,0 0-16,-28 0 0,28 0 0,-28 28 0,0-28 16,0 27-16,-1-27 0,1 0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2:18.6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0,'0'28'16,"0"0"-1,0-1 1,0 1-16,28-28 0,28 28 0,-28-28 16,28 28-16,0 0 0,0-28 15,-29 28-15,1 0 0,0 0 0,28-28 0,0 28 16,28-28-16,27 28 0,-55-28 16,28 28-16,0-28 0,-29 27 0,29-27 0,28 0 15,-84 0-15,28 28 0,-1-28 0,1 0 0,0 0 16,-28 0-16,28 0 15,0 0-15,27 0 0,-27 0 0,0 0 0,28 0 16,-1 0-16,1 0 0,-28 0 16,56 0-16,-1 0 0,-27 0 0,56 0 0,-57 0 15,29 0-15,28 0 16,-57 0-16,57 0 0,-29 0 0,57 0 0,-28 0 16,-29 0-16,29 0 0,27 0 15,-55 0-15,27 0 0,-27 0 0,0 0 16,27 0-16,-27 0 0,27 0 0,-27 0 0,28 0 0,-57 0 15,1 0-15,28 0 16,-28 0-16,-1 0 0,1 0 0,-28 0 0,0 0 16,-1 0-16,1 0 0,0 0 15,0 0-15,28 0 0,-28 0 0,27 0 0,-27 0 16,0 0-16,28 0 16,-29 0-16,29 0 0,0 0 0,-28 28 0,0-28 15,-1 28-15,1-28 0,0 0 0,0 0 0,-28 0 16,28 0-16,-28 0 0,-1 0 15,1 0-15,0 0 0,0 0 0,28 0 16,-28 0 0,0 0-1,0 0-15,0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3:10.7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3513 1987 0,'-28'0'47,"0"28"-47,0-28 0,-27 28 16,-57-28-16,56 0 0,-28 28 0,1-28 15,27 0-15,-28 0 0,0 0 0,-27 0 0,27 0 16,28 0-16,-28 0 0,1 0 15,-1 0-15,28 0 0,0 0 0,-27 0 0,-29 0 16,28 0-16,28 0 16,-27-28-16,27 28 0,0 0 0,0-28 0,0 28 15,0-28-15,-27 28 0,27 0 16,0 0-16,0-27 0,0 27 0,1 0 0,-1 0 16,28 0-16,0 0 15,0 0-15,0 0 0,0-28 0,-28 28 0,28-28 16,1 28-16,-1 0 15,0 0-15,0 0 47,0 0-47,0-28 78,0 0-62,0 28 0,0 0-16,-28 0 0,29-28 0,-1 0 0,0 0 15,0 0-15,0 0 16,0 28-16,0-28 0,0 28 0,0-27 0,28-1 16,-56-28-16,29 28 15,-1 0-15,0 0 0,0 0 0,0 28 16,28-28-16,-28 0 0,28 0 15,-28 0-15,0 1 16,28-1-16,0 0 0,0 0 16,0-28-16,0 28 0,0-28 15,0 0-15,0 29 0,0-29 16,0 28-16,0 0 0,0 0 16,0-28-16,0 28 0,0 0 0,0-27 15,0 27-15,0-28 0,0 28 0,0 0 16,28-28-16,0 28 0,0 28 15,-28-28-15,56 0 0,-28 28 0,27-28 0,-27 1 16,0-1-16,0 0 16,0 0-16,0 0 0,0 28 0,28 0 0,-28 0 15,27-28-15,-27 0 0,0 28 16,0-28-16,28 0 0,-28 28 0,28-28 0,-28 28 16,0 0-16,27-28 0,-27 28 0,28-27 15,-28 27-15,28 0 16,-28 0-16,0-28 0,0 28 0,0 0 15,-1 0-15,1 0 0,0 0 16,0 0-16,0 0 0,28 0 0,-28 0 0,0 0 16,28 0-16,-29 0 15,29 0-15,0 0 0,-28 0 0,28 0 16,0 0-16,-28 0 0,27 0 16,1 0-16,-28 0 0,28 0 0,0 0 0,0 0 15,-28 0-15,-1 0 0,1 0 0,28 0 16,-28 0-16,0 0 0,28 28 15,-28-28-15,0 0 0,-28 27 0,28-27 0,-1 28 16,1 0 0,0-28-16,0 28 0,0 0 15,0-28 1,0 0-16,0 0 0,0 0 0,0 0 0,-28 28 16,28-28-16,0 0 0,-1 28 0,1-28 0,0 0 15,0 28-15,0 0 16,0-28-16,28 28 0,-28-28 0,28 0 0,-29 0 15,1 0 1,0 28-16,0-28 0,0 27 0,0-27 0,0 28 16,-28 0-16,28-28 0,0 28 15,28-28-15,-29 0 0,29 28 0,-56 0 16,28-28-16,0 0 16,0 0-16,0 0 0,0 28 0,0 0 0,0 0 15,0 0-15,0 0 0,27 27 16,-27-55-16,0 28 0,-28 0 15,28 0-15,0-28 0,28 28 0,-28 0 0,0 0 16,0 0 0,-28 0-16,27 0 0,-27 0 0,28-1 15,0 1-15,0-28 16,0 28-16,0 0 16,-28 0-16,28 0 31,-28 0-16,0 0 1,0 0 0,0 0-1,0 0-15,0-1 16,0 1 0,0 0-16,0 0 15,0 0-15,0 0 16,0 0-16,0 0 15,0 0-15,0 0 0,0 0 0,-28 0 16,0-1 0,0 1-16,0-28 0,28 28 0,-28-28 0,0 0 31,1 0-15,-1 0-1,0 0 1,0 0-16,0 0 0,0 0 0,28 28 15,-28-28-15,0 28 16,0-28-16,0 0 0,0 28 0,1 0 16,-1-28-1,0 0-15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3:17.0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0 227 0,'-28'0'32,"56"0"46,0 0-78,28 0 0,0 0 15,27 0-15,57 0 16,-29 0-16,-27 0 0,56 0 16,-57 0-16,1 0 15,28 0-15,-28 0 0,-1-28 0,1 28 0,111-28 16,-139 0-16,28 28 0,0 0 0,27-28 15,-27 28-15,56-28 16,-112 28-16,27-28 0,1 28 0,-28 0 16,0 0-16,0 0 15,28 0-15,-28 0 0,0 0 0,0 0 16,-1 0 0,1 0-16,0 0 0,0 0 0,0 0 0,0 0 15,0 0-15,0 0 0,0 0 0,0 0 16,0 0-16,0 0 15,-1 0-15,1 0 0,0 0 0,0 0 16,0 0-16,-28-28 16,28 28-16,0 0 0,28-28 0,-28 28 15,0 0 1,-1 0-16,1 0 0,0 0 31,0 0-31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3:19.9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2133 1505 0,'-28'0'78,"0"0"-78,0 28 15,0-28-15,-27 28 0,-1-28 0,-28 0 16,28 0-16,0 0 16,1 0-16,-1 0 0,0 0 0,0 0 0,28 0 15,0 0-15,0 0 0,-28 0 0,29 0 16,-1 0-16,0 0 0,0 0 0,0 0 15,0 0-15,0 0 16,0 0-16,0 0 313,0 0-298,0 0 1,1 0-16,-1 0 0,0 0 15,0 0-15,0 0 16,0 0-16,0 0 0,0 0 16,0 0-16,0 0 15,0 0-15,0 0 0,1 0 0,27-28 16,-28 28-16,0 0 0,0 0 16,0 0-16,0 0 15,0-28-15,0 0 0,0 28 47,0-28-31,0 28-1,1-27 1,-1 27-16,0-28 31,0 0-31,28 0 0,-28 0 16,0 28-1,28-28 1,-28 28-16,0-28 0,0 28 0,0-56 16,28 28-1,-28 0-15,28 1 0,-27 27 0,27-28 16,0 0 0,-28 0-16,28 0 0,-28 0 15,28 0-15,0 0 0,0-28 16,0 0-1,0 29-15,0-1 0,0 0 16,0 0 0,0 0-16,0 0 0,0 0 15,0 0-15,0-28 16,0 28-16,0 1 0,28-1 0,0 28 16,-1-28-16,1 0 0,0-28 15,28-28 1,-28 84-16,0-28 0,28-27 15,0 55-15,-1-28 16,29 0-16,-56 0 16,0 28-16,0 0 0,0 0 15,0-28-15,0 28 0,27-28 16,1 28 0,28 0-16,-56 0 0,0 0 15,0 0-15,0 0 0,0 0 16,-1 0-1,1 0-15,0 0 0,28 0 0,0 0 16,0 0-16,27 0 16,1 0-16,-28 0 15,-28 0-15,0 0 16,0 0-16,0 0 0,0 0 0,27 0 0,-27 0 16,0 28-16,0-28 0,0 28 15,0-28-15,0 0 0,0 28 16,0-28-16,0 28 0,0-28 0,-1 28 0,1-28 15,0 0 1,0 27-16,0-27 0,0 28 0,28 0 16,-28 0-16,28 0 15,-29 28-15,1-56 0,28 56 16,-28-28 0,0 0-16,0 27 0,0-27 15,0 0-15,-28 0 0,28 0 0,0 28 0,0-28 16,-28 0-1,27 0-15,-27-1 0,0 1 16,0 28 0,0-28-16,28-28 0,-28 28 15,0 0 17,0 0-17,0 0 1,0 0-1,0 0 1,0 0-16,0-1 16,0 1-1,-28 0-15,1-28 32,-1 0-32,0 0 15,0 0 1,0 0 46,0 0-46,0 0-16,-28 28 0,28 0 16,0-28-16,0 0 15,1 0-15,-1 0 0,-28 0 0,28 0 16,0 0-16,28 28 0,-28-28 0,28 28 15,-28-28 1,0 0-16,0 28 16,0-28-1,1 0 1,-1 0-16,0 0 31,0 0-31,0 0 16,0 0-1,0 0 1,0 0 15,0 0 16,0 0-31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3:23.3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0 151 0,'28'0'62,"0"0"-46,0 0 0,28 28-16,-28-28 0,0 0 0,0 0 15,0 0-15,-1 0 0,1 0 0,28 0 16,0 0-1,0 0-15,0 0 0,-1 0 0,1 0 16,0 0-16,56 0 16,-56 0-16,-1 0 0,29 0 0,28 0 15,-56 0-15,55 0 16,-27 0-16,-28 0 0,-28 0 0,55 0 16,-55 0-1,28 0-15,28 0 0,-56 0 0,28-28 16,-28 28-16,0 0 0,-1 0 0,1 0 15,0 0-15,0 0 16,0 0-16,0 0 0,28-28 0,-28 28 0,0 0 16,0 0-16,-1 0 15,1 0-15,0 0 0,0 0 0,0 0 16,0 0 0,0 0-16,0 0 0,0 0 0,0 0 15,0 0-15,-1 0 0,1 0 0,0 0 16,0 0-16,0-28 15,0 28-15,28 0 0,0 0 16,0 0 0,-1-28-16,1 28 0,28-27 15,-28 27-15,-28 0 16,83 0-16,-83-28 0,28 28 0,-28 0 16,0 0-16,0 0 0,28 0 15,-1 0-15,-27 0 0,28 0 16,-28 0-16,0 0 0,0 0 0,28 0 0,0 0 15,-1 0-15,1 0 0,0 0 16,0 0-16,0 0 16,-1 0-16,1 0 0,0 0 0,-28 0 15,28 0-15,0 0 0,0 0 0,-29 0 0,29 0 16,-28 0-16,28 0 16,0 0-16,0 0 0,55 0 0,-55 0 15,0 0-15,0 0 0,27 0 0,-27 0 0,28 0 16,84 0-1,-113 0-15,29 0 0,28 0 16,-56 0-16,-29 0 16,1 0-16,28 0 0,-28 0 0,28 0 0,-28 0 15,0 0-15,0 0 16,0 0-16,-1 0 0,1 0 0,28 0 0,-28 0 16,0 0-16,0 0 0,0 0 0,0 0 15,28 0-15,-28 0 0,-1 0 16,1 0-16,0 0 0,0 0 15,0 0-15,0 0 16,0 0 0,0 0-1,0 0 1,0 0 0,0 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6:54.8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0 115 0,'55'0'141,"-27"0"-141,0 0 15,28 0-15,0 0 0,-28 0 0,28 0 16,-1 0-16,-27 0 0,28 0 15,-28 0-15,28 0 0,-28 0 0,28 0 0,-29 0 16,29 0-16,0 0 0,0 0 0,0 0 16,-28 0-16,0 0 15,27 0-15,-27 0 0,0 0 0,0 0 0,0 0 16,0 0-16,0 0 0,0 0 16,0 0-16,0 0 0,0 0 15,-1 0-15,1 0 0,0 0 0,0 0 16,0 0-16,0 0 0,0 0 0,0 0 15,0 0-15,0 0 16,0 0-16,0 0 0,-1 0 0,1 0 16,0 0-16,0 0 15,0 0-15,0 0 0,0 0 0,28 0 16,-28 0-16,0 0 0,-1 0 16,1 0-16,0 0 0,0 0 15,0 0-15,0 0 0,0 0 0,0 0 0,28 0 16,-28 0-16,-1 0 0,1 0 15,0 0-15,0 0 0,0 0 0,0 0 16,28 0-16,-28 0 0,28 0 0,-28 0 0,-1 28 16,1-28-16,0 0 15,0 0-15,0 0 16,0 0-16,0 0 0,0 0 16,0 0-16,0 28 0,0-28 0,-28 28 15,27-28-15,1 0 16,0 0-16,0 0 0,0 0 0,0 0 15,0 28-15,0-28 0,0 0 16,0 0-16,0 0 0,-1 0 0,1 0 16,28 0-16,-28 0 0,0 0 15,0 0-15,28 27 16,-28-27-16,0 0 0,0 0 0,-1 0 16,1 0-16,28 28 0,-28-28 15,0 0-15,28 0 0,-28 0 0,0 0 16,0 0-16,-1 0 15,1 0-15,0 28 0,0 0 0,0-28 16,0 0-16,0 0 0,0 0 0,0 0 16,0 0-16,0 0 15,27 0-15,-27 0 0,28 0 0,-28 0 0,28 0 16,-28 0-16,28 0 16,-28 0-16,-1 0 0,29 0 0,-28 0 15,0 0-15,0 0 0,0 0 0,28 0 16,0 0-16,-29 0 0,1 0 0,0 0 15,28 0-15,-28 0 16,28 0-16,-28 0 0,28 0 0,-28 0 16,-1 0-16,1 0 0,28 0 0,-28 0 15,28 0-15,-28 0 0,0 0 16,0 0-16,0 0 0,-1 0 0,1 0 16,0 0-1,0 0-15,0 0 0,28 0 0,-28 0 0,0 0 16,28 0-16,-29 0 15,1 0-15,0 0 0,0 0 0,0 0 0,0 0 16,0 0-16,0 0 16,0 0-1,0 0-15,0 0 16,0 0-16,-1 0 16,1 0-16,0 0 15,0 0-15,0 0 16,0 0-16,0 0 0,0 0 0,0 0 0,0 0 15,0 0 1,-1 0-16,1 0 0,0 0 0,28 0 0,-56-28 16,28 28-16,28-28 0,-28 28 0,0 0 0,28 0 15,-29 0-15,1 0 16,28-28-16,-28 28 0,28-27 0,0-1 0,-28 28 16,0 0-16,27-28 0,-27 28 15,0 0-15,0-28 0,0 28 0,28-28 0,-28 28 16,0 0-16,0 0 15,-1 0-15,1 0 16,0-28-16,0 28 0,-28-28 0,28 28 16,0 0-1,0 0-15,0 0 16,0-28 0,0 28-16,0 0 0,-28-28 296,28 28-280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30:41.7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0,'56'28'62,"-28"-28"-62,28 0 16,0 0 0,-1 0-16,29 0 0,-28 0 0,0 0 15,0 0-15,27 0 16,-55 0-16,28 0 0,-28 0 0,56 0 31,-56 0-31,-1 0 0,1 0 0,0 0 0,0 0 16,0 0-16,56 0 15,-56 0-15,28 0 0,-28 0 0,-1 0 16,1 0-16,56 0 0,-56 0 16,28 0-16,-28 0 15,28 0-15,-1 0 16,-27 0-1,0 0-15,0 0 0,0 0 16,0 0 0,0 0-16,0 0 15,0 0-15,0 0 0,0 0 0,-1 0 16,1 0-16,0 0 16,0 0-16,0 0 0,0 0 31,0 0-31,0 0 31,0 0-31,0 0 0,0 0 16,-1 0-16,1 0 15,0 0-15,0 0 0,28 0 16,-28 0-16,0 0 0,0 0 0,0 0 0,0 0 0,-1 0 16,1 0-16,0 0 15,28 0-15,-28 0 0,28 0 16,-28 0-16,28 0 0,-28 0 15,-1 0-15,1 0 0,0 0 0,0 0 0,0 0 16,0 0-16,0 0 0,28 0 16,0 0-16,-29 0 0,1 0 15,0 0-15,28 0 16,-28 0-16,0 0 16,0 0-16,0 0 0,0 0 15,0 0-15,27 0 16,-27 0-16,0 0 0,0 0 0,28 0 0,0 0 15,-28 0 1,28 28-16,27 0 0,-55-28 16,0 0-16,0 0 15,0 0-15,0 0 0,0 0 16,0 0-16,0 0 0,-1 0 0,1 0 0,0 0 16,56 0-16,-56 0 15,28 0-15,0 28 16,-1-28-16,-27 0 15,0 0-15,0 28 0,0-28 0,0 28 0,0-28 16,0 0-16,0 0 16,0 0-16,0 0 0,-1 0 15,1 0-15,0 0 16,0 0 0,0 0-16,0 0 0,0 0 15,0 0 1,0 0-16,0 0 15,0 0-15,-1 0 0,1 0 16,0 0-16,0 0 0,0 28 0,0-28 16,0 0-16,0 0 0,0 0 15,28 0-15,-28 0 0,-28 28 0,27-28 16,1 0-16,0 0 0,0 0 0,28 0 0,-28 0 16,0 0-1,0 0-15,0 0 0,0 0 0,-1 0 0,1 0 16,0 0-1,0 0-15,28 0 0,-28 0 0,28 28 16,-28 0-16,0-1 16,-1-27-16,1 0 15,0 0-15,0 0 16,0 0 0,0 0-16,0 0 0,0 0 0,0 0 15,0 0-15,0 0 16,0 0-16,-1 0 15,1 0-15,0 0 0,0 0 16,0 0-16,0 0 0,0 0 16,0 0-16,0 0 15,0 0-15,0 0 0,-1 0 16,1 0 0,0 0-16,0 0 15,28 0-15,-28 0 0,0 0 16,0 0-16,0 0 0,0 0 15,27 0-15,1 0 16,-28 0-16,0 0 0,0 0 0,28 0 16,-28 0-16,0 0 0,27 0 0,-27 0 15,0 0-15,28 0 0,-28 0 0,0 0 16,0 0 0,0 0-16,0 0 0,0 0 15,-1 0-15,1 0 16,0 0-16,0 0 31,0 0-31,0 0 16,0 0-16,0 0 15,0 0 1,0 0-16,0 0 16,0 0-16,-1 0 0,1-27 0,0 27 15,0 0-15,0 0 0,0 0 16,0-28-16,0 28 0,0 0 15,0 0 1,0 0-16,-1-28 0,1 28 16,0-28-16,28 28 0,-28 0 15,0 0-15,0 0 0,0-28 0,0 28 16,0 0 0,-1 0-16,1 0 0,0-28 0,0 28 0,-28-28 15,28 28 1,28 0-16,-28 0 0,0 0 15,0 0-15,0 0 16,0 0-16,-1 0 0,29 0 0,-28-28 0,0 28 16,-28-28-16,28 28 15,28 0-15,-28 0 0,0 0 16,-28-28-16,28 28 0,-1 0 0,1 0 16,0 0-16,0-28 15,0 28-15,-28-27 0,28 27 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47:02.8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0,'0'28'109,"0"0"-93,28-28-16,28 0 0,0 0 0,-28 0 15,28 0-15,-28 0 16,-1 0-16,1 0 0,0 0 15,0 0-15,0 0 0,0 0 16,0 0-16,0 0 0,0 0 0,0 28 16,0-28-16,-1 28 0,1-28 0,0 0 15,0 0-15,0 0 0,0 0 16,0 0-16,0 0 0,0 0 16,0 0-16,0 0 0,27 0 15,-27 0-15,0 0 16,0 0-16,0 0 15,0 0-15,0 0 0,0 0 16,0 0-16,0 0 16,0 0-16,-1 0 15,1 0-15,0 0 0,0 0 16,0 0-16,0 0 16,0 0-16,0 0 15,0 0-15,0 0 0,0 0 0,-1 0 16,1 0-16,0 0 15,0 0-15,0 0 0,0 0 16,0 0-16,0 0 0,0 0 16,0 0-16,0 0 0,0 0 15,-1 0-15,1 0 0,0 0 16,0 0-16,0 0 16,0 0-16,0 0 0,0 0 15,0 0-15,0 0 16,0 0-16,-1 0 0,1 0 15,0 0-15,0 0 16,0 0-16,0 0 0,0 0 31,0 0-31,0 0 16,0 0 0,0 0-16,-1 0 0,1 0 15,0 0 1,0 0-16,0 0 15,0 0-15,0 0 0,0 0 16,0 0-16,0 0 0,0 0 0,0 0 16,-1 0-16,1 0 0,0 0 0,28 0 15,-28 0-15,28 0 16,-28 0-16,0 0 0,0 0 16,27 0-16,-27 0 0,28 0 0,-28 0 15,0 0-15,0 0 16,0 0-16,0 0 0,0 0 15,0 0-15,-1 0 0,1 0 16,0 0-16,0 0 0,0 0 16,0 0-16,0 0 0,0 0 15,0 0-15,0 0 0,0 0 0,-1 0 16,1 0 0,0 0-16,0 0 15,0 0 1,0 0-16,0 0 15,0 0 1,0 0-16,0 0 0,0 0 16,-1 0-16,1 0 0,0 0 15,0 0-15,28 0 0,-28 0 16,0 0-16,0 0 0,0 0 31,0 0-15,0 0-16,-1 0 15,1 0-15,0 0 0,0 0 0,0 0 16,0 0-16,0 0 0,0 0 0,0 0 16,0 0-16,0 0 15,-1 0-15,1 0 0,0 0 0,0 0 16,0 0-16,0 0 0,0 0 16,0 0-16,0 0 0,0 0 15,0 0-15,-1 0 16,1 0-16,0 0 0,0 0 0,0 0 15,0 0-15,0 0 16,0 0-16,0 0 0,0 0 0,0 0 16,0 0-16,-1 0 0,1 0 0,0 0 15,0 0 1,0 0-16,0 0 0,0 0 0,28 0 16,-28 0-16,0 0 15,-1 0-15,1 0 0,28 0 0,-28 0 0,0 0 16,0 0-16,28 0 15,-28 0-15,28 0 0,-29 0 0,29 0 16,-28 0-16,28 0 0,-28 0 0,0 0 16,0 0-16,0 0 0,0 0 0,-1 0 15,1 0-15,28 0 0,-28 0 0,0 0 16,0 0-16,0 0 16,0 0-16,0 0 0,0 0 15,-1 0 1,1 0-16,0 0 15,0 0 1,0 0-16,0 0 0,0 0 16,0 0-16,0 0 0,0 0 15,0 0 1,0 0 0,-1 0-16,1 0 15,0 0-15,0 0 0,0 0 0,0 0 16,0 0-16,28 0 0,-28 0 0,27 0 15,1 0-15,-28 0 0,0 0 0,28 0 0,-28 0 16,28 0-16,-1 0 0,1 0 0,-28 0 0,0 0 16,0 0-1,28 0-15,-28 0 0,28 0 0,-1 0 0,1 0 16,0 0-16,0 0 16,-28 0-16,28 0 0,-1 0 0,1 0 15,0 0-15,0 0 16,0 0-16,-28 0 0,28 0 0,-29 0 15,1 0-15,0 0 0,28 0 0,-28 0 16,0 0-16,0 0 0,0 0 0,0 0 16,27 0-16,-27 0 0,0 0 15,0 0-15,0 0 16,0 0-16,0 0 0,0 0 16,0 0-16,0 0 15,0 0-15,-1 0 0,1 0 16,0 0-16,0 0 0,0 0 15,0 0-15,0 0 0,0 0 16,0 0-16,0 0 0,0 0 0,0 0 16,-1 0-16,1 0 0,28 0 15,-28 0-15,0 0 0,0 0 16,0 0-16,28 0 16,-1 0-16,-27 0 0,0 0 15,0 0-15,0 0 0,0 0 16,0 0-16,0 0 0,0 0 15,0 0-15,0 0 0,27 0 0,-27 0 16,0 0-16,0 0 0,0 0 0,0 0 16,28 0-16,-28 0 0,0 0 0,0 0 15,27 0-15,-27 0 0,0 0 16,0 0-16,0 0 0,0 0 16,28 0-16,-28 0 0,27 0 15,-27 0-15,0 0 0,0 0 16,0 0-16,0 0 15,0 0-15,0 0 16,0 0-16,0 0 0,0 0 0,0 0 16,-1 0-1,1 0-15,0 0 0,0 0 16,0 0-16,0 0 0,0 0 16,0 0-16,0 0 0,0 0 0,0 0 15,27 0-15,-27 0 16,0 0-16,0 0 0,0 0 15,0 0-15,28 0 0,-28 0 16,0 0-16,-1 0 0,1 0 16,0 0-16,0 0 0,0 0 15,0 0 1,0 0-16,0 0 0,0 0 0,0 0 16,0 0-16,0 0 15,-1 0-15,1 0 0,0 0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3:51:13.5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62 0,'56'0'125,"0"0"-125,0 0 0,0 0 15,27 0-15,-27 0 0,0 0 0,0 0 0,0 0 16,0 0-16,-1 0 0,29 0 15,-28 0-15,0 0 0,0 0 0,-1 0 0,1 0 16,0 0-16,0 0 16,-28 0-16,28 0 0,-1 0 0,-27 0 15,28 0-15,-28 0 0,28 0 0,0 0 16,0 0-16,-1 0 0,-27 0 0,28 0 16,-28 0-16,28 0 0,-28 0 15,28 0-15,-29 0 0,29 0 16,0 0-16,-28 0 0,28 0 0,0 0 0,0 0 15,-1 0-15,1 0 0,0 0 16,0 0-16,0 0 0,-1 0 16,-27 0-16,0 0 0,28 0 0,0 0 15,0 0-15,0 0 0,-28 0 0,27 0 0,1 0 0,0 0 16,0 0-16,-28 0 16,28 0-16,-1 0 0,1 0 0,0 0 0,0 0 15,0 0-15,-1 0 0,1 0 0,0 0 0,28 0 16,-28 0-16,-28 0 15,27 0-15,-27 0 0,28 0 0,-28 0 0,28 0 16,-28 0-16,0 0 0,28 0 16,-1 0-16,-27 0 0,28 0 0,-28 0 15,28 0-15,0 0 16,-28 0-16,27 0 0,-27 0 0,28 0 16,0 0-16,0 0 0,28 0 0,-29-28 15,1 28-15,0-28 0,0 28 16,28 0-16,-29 0 0,1 0 0,56 0 0,-84 0 15,28 0-15,55 0 16,-83 0-16,28 0 0,56 0 0,-57 0 16,29 0-16,-28 0 0,28 0 0,-28 0 15,-1 0-15,29 0 0,-28 0 0,0 0 0,-28 0 16,0 0-16,0 0 16,-1 0-16,1 0 0,0 0 0,0 0 0,0 0 15,0 0-15,0 0 16,0 0-16,0 0 78,0 0-78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4:17.1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0 434 0,'56'0'110,"0"0"-110,0 0 15,0 0-15,111 0 16,-55-28-16,-29 28 0,-27 0 0,84 0 16,-1-28-1,-83 0-15,0 28 0,0 0 0,56-28 16,-57 28-1,1 0-15,0 0 0,-28 0 0,28 0 16,0 0-16,27 0 0,-55 0 16,0 0-1,0-28-15,28 28 0,111-28 0,-111 0 16,0 28 0,0-28-16,139 0 0,-83 28 15,-56-27 1,0 27-16,-1 0 0,-27-28 0,84 0 0,0 28 15,-57 0-15,1 0 16,0-28-16,0 28 0,0 0 0,-28 0 16,-1 0-16,1 0 0,28-28 0,-28 28 0,-28-28 15,28 28 1,0 0 0,0 0-1,0 0-15,0 0 0,0 0 31,0 0-31,-1 0 0,1 0 16,0 0-16,0 0 0,0 0 16,0 0-1,0 0-15,0 0 0,0 0 16,0 0 0,0 0-16,-1 0 15,1 0-15,0 0 16,0 0-16,0 0 0,0 0 15,0 0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5:07.5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3228 1505 0,'-28'0'31,"-27"0"-31,-1 0 16,-28 28-16,0 0 16,29 0-16,-85 0 0,0 0 0,57-28 0,-57 83 0,28-55 15,29 0-15,-29 0 16,0-28-16,1 28 0,27 0 0,0-28 0,1 28 16,-29 0-16,56-28 15,0 28-15,0-28 0,29 0 0,-29 0 0,28 0 16,-28 0-16,28 0 0,-28 0 15,0 0-15,1 0 0,27 0 0,0 0 0,-28 0 16,0 0-16,28 0 0,-28 0 0,1 0 0,-1 0 16,28 0-1,-28 0-15,28 0 0,0 0 0,0 0 16,0-28 0,0 28-16,28-28 0,-27 28 0,-1 0 15,0-28 1,0 28-16,28-28 0,-28 0 0,0 28 15,0-28-15,0 0 0,0 0 16,0 0-16,28 0 16,-28-27-16,28 27 15,-27 0-15,27 0 0,0 0 0,0 0 16,0-28-16,0 28 0,0-28 0,0 29 16,0-29-16,0 0 15,0 28-15,0-28 0,0 28 0,0-28 16,0 1-16,0-1 15,0 0-15,0 0 0,0 28 0,27 0 16,-27 0-16,28-27 0,0 27 0,28 0 0,0-56 16,0 56-1,-28 0-15,27 0 0,-27 0 0,0 0 16,0 1-16,0 27 0,28 0 0,0-56 16,0 28-16,-29 28 0,29 0 0,0-28 0,0 28 15,0-28-15,0 0 16,-1 28-16,29-56 0,-28 56 0,0-28 0,0 28 0,-1 0 15,29 0-15,-28-28 16,28 28-16,27 0 0,-27 0 0,0 0 0,0 0 16,-1 0-16,57-27 0,-56 27 0,-1-28 0,29 28 15,0 0-15,83 0 16,-111 0-16,0 0 0,-1 0 0,-27 0 16,28 0-16,-28 0 15,83 0-15,-111 0 0,28 0 0,-28 0 0,28 0 16,0 0-1,-29 0-15,1 0 0,28 0 0,-28 0 0,0 0 16,0 0-16,28 0 0,-28 0 0,27 0 16,-27 0-16,-28 28 15,28-1-15,0-27 0,0 0 0,0 28 0,0-28 0,0 0 16,-28 28 0,28-28-16,0 28 0,0 0 0,-1 0 0,1 0 15,-28 0-15,28-28 0,-28 28 16,28 0-16,0 0 0,0-1 0,-28 1 0,28 0 15,-28 0 1,28 0-16,-28 28 0,0-28 0,0 0 0,0 0 16,0 0-16,0 27 0,56 1 0,-56-28 0,0 28 0,0 0 15,0 0-15,0-1 16,0-27-16,0 0 0,0 28 0,0-28 0,-28 28 16,28 0-16,-28-28 15,0 27-15,0-55 0,0 28 0,-28 0 0,28 0 16,0 0-16,1 0 0,-1 0 15,0 0-15,0-28 0,-28 0 0,0 28 0,0 0 16,1-28-16,27 28 0,0-28 0,-28 27 0,28-27 16,-28 0-16,0 28 15,28-28-15,-27 28 0,27-28 0,0 0 0,-28 0 16,28 0 0,-28 0-16,28 0 0,0 0 0,-55 0 15,-1 0-15,0 0 16,28 0-16,1 0 0,27 0 0,-56 0 15,56 0 1,-28 0-16,0 0 0,28 0 0,-27 28 0,27-28 16,-28 0-16,28 0 0,-28 0 15,28 0 1,0 0-16,0 0 16,0 0-16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5:09.5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3726 1390 0,'0'28'16,"0"0"0,0 0-16,0 28 15,-28-28-15,28 0 0,-28-1 16,0 1-16,0 0 0,-27 0 15,27 0-15,0 0 0,0 0 16,0 0-16,-56 28 0,56-28 0,0-28 16,0 28-16,1-28 15,-85 55-15,84-27 0,-28 0 0,0 0 0,0 28 32,-55-28-32,55 0 0,0 0 0,-55 0 0,27 27 15,-56 1 1,84-56-16,-83 56 0,83-56 0,0 28 15,0-28-15,-27 28 0,27-28 0,-84 0 16,57 28-16,27-28 16,0 28-16,0-28 0,-56 0 0,29 0 15,-57 28 1,56-28-16,29 0 16,-1 0-16,28 0 15,-28 0-15,0 0 0,28 0 0,-28 0 16,29 0-16,-1 0 0,0 0 15,0 0-15,-28 0 0,28 0 0,0 0 0,0 0 16,-28 0-16,28 0 0,1 0 0,-29-28 16,28 28-16,28-28 15,-28 0-15,0 0 0,-28-28 0,28 28 0,0 0 16,0 28-16,1-28 0,27 0 16,0 1-16,0-29 0,-28 28 0,28 0 0,-28-56 15,28 56-15,0 0 16,0-27-16,0-1 0,0 28 0,0 0 15,0-28-15,0 28 0,0-56 16,0 29-16,0-1 0,0 0 0,0 28 0,28 0 16,0-28-16,-1 0 0,-27 29 0,28-1 15,28 0-15,28-56 0,-28 56 16,0-28-16,-29 28 0,29 0 0,0-55 0,0 55 0,0-28 16,28 0-16,-29 0 15,1 28-15,28-27 0,-28 27 0,0-28 0,-1 0 16,1 28-16,0-28 15,0 28-15,28 0 0,-29 1 0,1-1 0,28-28 0,-28 28 16,-28 28-16,55-56 0,-27 56 0,0-28 16,0 0-16,0 0 15,0 28-15,-29-28 0,29 28 0,-28 0 0,28-27 16,-28 27 0,28 0-16,-28 0 0,55 0 0,-27 0 15,0 0-15,-28 0 16,28 0-16,-28 0 0,0 0 0,27 0 15,-27 0-15,0 0 16,0 0-16,28 0 0,-28 0 16,28 0-16,0 0 0,-29 27 15,29 29 1,-28-56-16,0 56 0,0-28 0,56 84 16,0 55-1,-57-111-15,1 0 0,0 0 16,0-1-16,0 57 0,28-28 15,-28-28-15,0-1 16,-28-27-16,0 0 0,0 0 0,0 0 16,28 0-16,-28 0 0,28 28 15,-28-28-15,0 0 0,0 55 16,0-27 0,0-28-16,0 0 0,0 0 15,0 28-15,0-1 16,0 1-16,0-28 0,0 0 15,0 0 1,0 28 0,0-28-16,0 0 0,0 0 0,0 0 0,-28-28 15,28 55 1,0-27-16,-28 28 16,0-28-16,0 28 0,0-56 15,0 28-15,28 0 0,-28 0 16,0-28-1,28 27-15,-28-27 32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5:11.7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0 176 0,'28'0'78,"0"0"-63,28 0-15,27 0 16,-27 0-16,0 0 0,0 0 16,28 0-16,-29 0 0,1 0 0,0 0 0,56-28 15,-56 28-15,55 0 16,1 0-16,-56-56 16,-28 56-16,27 0 15,29 0-15,-56 0 0,0 0 0,0 0 16,0-28-16,0 28 15,0 0-15,-1 0 0,1 0 0,0 0 16,0 0-16,0 0 0,0 0 16,0-27-16,0 27 15,0-28-15,0 28 0,28 0 0,-1 0 16,1 0-16,-28 0 16,0 0-16,28 0 15,-28 0 1,0 0-16,0 0 0,-1 0 0,29 0 15,-28 0-15,0 0 16,0 0-16,28 0 16,-28 0-16,0 0 15,28 0-15,-29 0 16,1 0-16,0 0 0,0 0 16,0 0-16,0 0 15,0 0 1,0 0-16,0 0 15,0 0 1,0 0-16,-1 0 16,1 0-1,28 0-15,-28 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6:07:48.9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0,'0'-28'125,"0"0"-109,28 28-16,0 0 0,83 0 0,-55 0 15,-28 0-15,28 0 0,-28 0 16,0 0-16,28 0 0,-1 0 0,1 0 0,0 0 16,0 0-16,-28 0 15,28 0-15,-28 0 0,0 0 0,27 0 0,-27 0 16,0 0-16,28 0 0,0 0 0,-28 0 16,0 0-16,0 0 0,-1 0 15,1 0-15,0 0 0,0 0 0,0 0 16,0 0-16,0 0 15,0 0-15,0 0 0,0 0 16,0 0-16,-1 0 0,1 0 16,0 0-16,0 0 0,0 0 0,0 0 15,0 0 1,0 0-16,0 0 16,0 0-16,0 0 0,0 0 0,-1 0 15,1 0-15,0 0 16,0 0-16,0 0 15,0 0-15,0 0 16,0 0-16,0 0 16,0 0-1,0 0-15,-1 0 0,1 0 0,0 0 16,0 0-16,0 0 16,0 0-16,0 0 15,0 0-15,0 0 0,0 0 16,0 0-16,-1 0 15,1 0-15,0 0 0,0 0 16,0 0 0,0 0-16,0 0 0,0 0 0,0 0 15,0 0 1,0 0-16,0 0 0,27 0 16,-27 0-16,0 0 0,0 0 15,0 0 1,0 0-16,0 0 0,0 0 15,0 0-15,0 0 16,-1 0-16,1 0 0,28 0 0,-28 0 16,0 0-1,0 0-15,0 0 0,0 0 16,0 0-16,0 0 0,0 0 16,-1 0-1,1 0-15,0 0 110,0 0-110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30:46.4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0,'28'0'187,"0"0"-171,-1 0-16,1 0 0,0 0 15,28 0-15,-28 0 0,28 0 16,-28 0-16,28 0 0,-1 0 16,-27 0-16,28 0 0,-28 0 0,0 0 15,0 0-15,0 0 0,0 0 0,0 0 0,0 0 16,-1 0 0,1 0-16,0 0 15,0 0 1,0 0 171,0 0-187,0 0 16,28 0-16,-28 0 0,83 0 16,-83 0-16,0 0 15,0 0-15,0 0 0,0 0 0,0 0 16,0 0-16,0 0 0,0 0 0,27 0 15,-27 0-15,0 0 16,0 0-16,0 0 16,0 0-16,0 0 0,0 0 15,0 0-15,0 0 0,27 0 16,-27 0-16,0 0 0,0 0 16,0 0-1,0 0-15,0 0 16,0 0-1,0 0-15,0 0 0,-1 0 0,1 0 16,0 0 0,0 0-16,28 0 0,-28 0 15,0 0-15,0 0 0,0 0 0,0 0 16,0 0-16,-1 0 16,1 0-1,0 0-15,0 0 0,0 0 16,0 0-16,0 0 0,0 0 15,0 0 1,0 0 0,0 0-16,-1 0 15,1 0 1,0 0-16,0 0 0,0 0 0,0 0 16,0 0-1,28 0-15,-28 0 0,0 0 0,-1 0 16,1 0-1,0 0-15,0 0 0,0 0 0,0 0 16,0 0-16,0 0 16,0 0-16,0 0 0,0 0 15,0 0-15,-1 0 0,1 0 16,0 0 0,0 0-16,0 0 15,0 0-15,0 0 0,0 0 16,0 0-16,0 0 15,0 0-15,-1 0 16,1 0-16,0 0 16,0 0-16,0 0 15,0 0-15,0 0 16,0 0-16,0 0 0,0 0 16,0 0-1,0 0-15,-1 0 0,1 0 16,0 0-16,0 0 15,0 0-15,0 0 0,0 0 0,0 0 16,0 0 0,0 0-16,0 0 0,-1 0 15,1 0-15,0 0 0,0 0 16,0 0-16,0 0 16,0 0-16,0 0 15,0 0-15,0 0 16,0 0-16,-1 0 0,1 0 31,0 0-31,0 0 16,0 0-16,0 0 0,0 0 15,0 0-15,0 0 16,0 0-16,0 0 16,0 0-16,-1 0 0,1 0 15,0 0-15,0 0 0,0 0 16,0 0-1,0 0-15,0 0 0,0 0 0,0 0 16,0 0 0,-1 0-16,1 0 0,0 0 0,0 0 15,0 0-15,0 0 0,0 0 16,0 0-16,0 0 16,0 0-16,0 0 15,-1 0-15,1 0 16,0 0-16,0 0 15,0 0 1,0 0 0,0 0-16,0 0 15,0 0-15,0 0 0,0 0 16,0 0-16,-1 0 16,1 0-1,0 0-15,0 0 16,0 0-1,0 0-15,0 0 0,0 0 16,0 0-16,0 0 16,0 0-16,-1 0 15,1 0-15,0 0 0,0 0 16,0 0 15,0 0-31,0 0 0,28 0 16,-28 0-16,0 0 15,0 0-15,-1 0 16,1 0-16,0 0 0,0 0 0,0 0 16,28 0-16,-28 0 15,0 0-15,0 0 0,0 0 16,-1 0-16,29 0 16,-28 0-16,0 0 15,0 0-15,0 0 16,0 0-16,0 0 15,0 0-15,0 0 16,-1 0-16,1 0 16,0 0-16,0 0 0,0 0 15,0 0-15,0 0 16,0 0 0,0 0-1,0 0 1,0 0-1,0 0 1,-1 0 0,1 0-16,0 0 0,0 0 15,0 0-15,0 0 16,0 0-16,0 0 0,0 0 16,0 0-16,27 0 15,-27 0-15,0 0 0,0 0 16,0 0-16,0 0 15,0 0-15,0 0 16,0 0 0,0 0-16,0 0 15,-1 0-15,1 0 0,0 0 172,28 0-156,-28 0-1,0 0-15,0 0 0,0 0 0,0 0 0,28 0 0,27 0 16,29 0 0,-56 0-16,-28 0 15,55 0-15,-55 0 0,0 0 16,0 0-16,0 0 0,0 0 0,28 0 16,-28 0-1,0 0 1,0 0-16,-1 0 0,1 0 15,0 0-15,0 0 16,0 0-16,0 0 0,0 0 0,0 0 16,0 0-16,0 0 15,0 0-15,27 0 0,-27 0 0,0 0 16,28 0-16,-28 0 0,28 0 16,-28 0-16,0 0 0,-1 0 15,1 0-15,0 0 0,0 0 0,0 0 16,0 0-16,0 0 15,0 0-15,0 0 0,0 0 0,0 0 0,0 0 16,-1 0 0,1 0-16,0 0 0,0 0 0,0 0 15,0 0-15,0 0 0,0 0 16,0 0-16,0 0 0,0 0 16,-1 0-1,1 0 1,0 0-16,0 0 15,0 0-15,0 0 16,0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40:27.6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0,'28'0'62,"0"0"-62,27 0 0,-27 0 0,28 0 16,0 0 0,0 0-16,28 0 0,-1 0 0,1 0 0,0 0 15,-28 0-15,-1 0 0,29 0 16,-28 0-16,0 0 0,0 0 0,-1 0 0,1 0 15,0 0-15,0 0 16,-28 0-16,28 0 0,-1 0 0,1 0 16,-28 0-16,28 0 0,-28 0 0,0 0 0,0 0 15,0 0-15,0 0 0,-1 0 16,1 0-16,0 0 0,0 0 16,0 0-16,0 0 15,0 0-15,0 0 0,0 0 0,0 0 16,0 0-16,0 0 15,-1 0-15,1 0 0,0 0 0,0 0 16,0 0-16,0 0 16,0 0-16,0 0 0,0 0 0,28 0 15,-29 0-15,29 0 0,-28 0 0,0 0 0,0 0 16,0 0-16,28 0 16,-28 0-16,0 0 0,-1 0 0,1 0 15,0 0-15,0 0 16,0 0-16,0 0 0,0 0 15,0 0-15,0 0 0,0 0 0,28 0 16,-29 0-16,29 0 0,-28 0 0,28 0 16,0 0-16,0 0 0,-1 0 0,1 0 0,-28 0 15,84 0-15,-56 0 16,-28 0-16,83 0 0,-55 0 0,28 0 0,-28 0 16,-1 0-16,29 0 0,-56 0 15,28 0-15,-28 0 0,0 0 0,28 0 0,-1 0 16,-27 0-16,28 0 15,-28 0-15,0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3T00:40:28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51 0,'28'0'16,"28"0"-16,0 0 0,-1 0 0,29 0 16,-28 0-16,0 0 0,27 0 15,-27 0-15,28 0 0,-28 0 0,28 0 0,27 0 16,-27 0-16,0 0 15,-1 0-15,1 0 0,28 0 0,-28 0 0,-1 0 16,1 0-16,0 0 0,-28 0 0,55 0 0,-83 0 16,84 0-16,-56 0 0,-1 0 15,29 0-15,-28 0 0,0 0 16,-28 0-16,28 0 0,55 0 0,-55 0 16,28 0-16,-28 0 0,-1 0 0,57 0 15,-84 0-15,28 0 0,0 0 16,27 0-16,-27 0 0,0 0 0,0 0 0,0 0 15,-28 0-15,27 0 16,1 0-16,0 0 0,-28 0 0,0 0 16,0 0-16,0 0 0,0 0 0,0 0 15,-1 0 1,1 0-16,0 0 16,0 0 155,0 0-171,0 0 0,0 0 16,28 0-16,-28 0 0,0 0 0,0 28 16,27-28-16,-27 0 15,-28 28-15,28-28 0,0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6731F-31D3-4E19-A439-6B90CE75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A0CA5F-7B6D-4D6E-87F1-CA8800867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DC08DA-E3D6-454F-949B-C4F384BA1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8341C-0749-43F1-8B4F-1CC296F3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F76DC-A4E8-4648-8AFD-C310F857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4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BD2D0-C401-4674-A395-AA6327D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172B3B-C9FA-47F7-8B7E-4DA6767E2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510D4-F951-42B3-B8FA-5408784A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2B0CA6-2008-4EAE-A2C1-AE38946C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B9DEC-0476-46F5-84E9-CC65EDE7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63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71A374-EF81-4AF6-B5D3-12DF81C21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C7B457-5D4C-44DC-ABC6-52F54A185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D466CD-F52A-4529-8103-7C8A1797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AF4479-B053-4EBE-A9DF-5532944D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87D39-6AC9-4CEC-9125-1C49404A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854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81BB-0124-4A1F-87F4-6E35E195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5C4BB-14E7-4C01-9E1F-B182C6CA2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3EF729-EC22-4E01-8FA6-A5D90A70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B0B6B-2C4E-40EE-AEF1-C9E70FFE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BCD328-CB34-454C-9295-58B0FECB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48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69032-ECF1-4281-8534-4452A12A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CE1BF8-D361-4D20-91DD-5B75A0CDE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52EBD1-65BB-4626-ABB1-38B68840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0BAD19-CB2A-4722-8D90-ADDA2E3DE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B1D55-87CF-4DE8-94D2-E5119007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83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626EA-BB9F-4132-8298-09F57B2D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F1AA54-34B5-4143-914D-D32E1A4AB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5FCAD6-DA62-4D90-8FDE-B4CCBF917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8D320-761D-4A7B-B328-95807B20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F20683-4DCB-47A6-99DC-5F36F159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D55C9C-3F03-400E-9E42-E0E3D4168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95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0239A-47D4-4EA3-962D-A31A60DB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A455FF-43A7-4C38-8FCD-FA5A96DD0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8FFA3D-78BB-4CB5-BFA4-227888343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58C51E-43BD-41CB-B334-9593DE3C2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5EC179-EEBA-4FCC-8D3C-C5CD86ED8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B8BA51-63C1-497C-BE69-E7E99DBD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63EAF5-6F7C-40EA-8D05-58541AD6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117FE1-82DE-4AB0-A116-E88DE3AE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1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94C36-E233-4D7D-90B8-88CDAB0D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33C8A8-9F36-4A19-8100-DC8524D8E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F2CEBA-AC86-43E5-92E3-75850BF4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203B67-251D-4B22-82AB-D745C805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20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4E9CB0-9457-4FF8-AE05-D8438437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610688-3B8E-4011-86C1-63A2C9E9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D031D-1A87-4BCB-BF5A-66729CFD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146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1E466-2E78-482C-8EAF-0A8E3B77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8BC74-68CE-4509-97FF-CCB5B497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C5176D-2EC3-40AC-B960-529F45E92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9BE648-5AE3-46EC-A6CE-3D99DA49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CDE984-DD3E-41A1-B28C-5AB647FA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6E501-5A5E-48CF-9F48-38CFEE34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5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6BB63-C7DD-4B6A-B23F-54B2A016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31BBF1-844F-4536-89D2-509D47EB6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C5F9DA-41C0-44F3-A3DA-D4DD6B4C5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123E93-E843-4EE5-9C27-46BA1F3B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F3E70E-2F3A-45F9-A8A8-B26456CA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C9A22-C641-43E6-85E9-766A60C2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25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C9D392-690D-4D21-8279-22A1B676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5EC235-92E0-4DE1-8479-620BB7C6E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11C8E-07E4-4652-AF02-97A74AC7D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3C591-2FB2-4D5C-84B3-43AD2CF0434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447566-B67A-440F-91BF-02D6B495D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BA3B2-4F69-4649-8A46-4D9579C98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576C-14AB-4221-A1FE-B0FF6481A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0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.emf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17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customXml" Target="../ink/ink19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0.emf"/><Relationship Id="rId4" Type="http://schemas.openxmlformats.org/officeDocument/2006/relationships/customXml" Target="../ink/ink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5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5" Type="http://schemas.openxmlformats.org/officeDocument/2006/relationships/image" Target="../media/image44.emf"/><Relationship Id="rId4" Type="http://schemas.openxmlformats.org/officeDocument/2006/relationships/customXml" Target="../ink/ink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customXml" Target="../ink/ink31.xml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12" Type="http://schemas.openxmlformats.org/officeDocument/2006/relationships/image" Target="../media/image51.emf"/><Relationship Id="rId2" Type="http://schemas.openxmlformats.org/officeDocument/2006/relationships/image" Target="../media/image21.png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customXml" Target="../ink/ink29.xml"/><Relationship Id="rId1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7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5" Type="http://schemas.openxmlformats.org/officeDocument/2006/relationships/image" Target="../media/image56.emf"/><Relationship Id="rId4" Type="http://schemas.openxmlformats.org/officeDocument/2006/relationships/customXml" Target="../ink/ink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5.xml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customXml" Target="../ink/ink38.xml"/><Relationship Id="rId4" Type="http://schemas.openxmlformats.org/officeDocument/2006/relationships/image" Target="../media/image6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customXml" Target="../ink/ink39.xml"/><Relationship Id="rId7" Type="http://schemas.openxmlformats.org/officeDocument/2006/relationships/image" Target="../media/image6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5" Type="http://schemas.openxmlformats.org/officeDocument/2006/relationships/image" Target="../media/image29.png"/><Relationship Id="rId4" Type="http://schemas.openxmlformats.org/officeDocument/2006/relationships/image" Target="../media/image67.emf"/><Relationship Id="rId9" Type="http://schemas.openxmlformats.org/officeDocument/2006/relationships/image" Target="../media/image7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7.emf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12" Type="http://schemas.openxmlformats.org/officeDocument/2006/relationships/customXml" Target="../ink/ink4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11" Type="http://schemas.openxmlformats.org/officeDocument/2006/relationships/image" Target="../media/image76.emf"/><Relationship Id="rId5" Type="http://schemas.openxmlformats.org/officeDocument/2006/relationships/customXml" Target="../ink/ink43.xml"/><Relationship Id="rId10" Type="http://schemas.openxmlformats.org/officeDocument/2006/relationships/customXml" Target="../ink/ink45.xml"/><Relationship Id="rId4" Type="http://schemas.openxmlformats.org/officeDocument/2006/relationships/image" Target="../media/image72.emf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61.emf"/><Relationship Id="rId7" Type="http://schemas.openxmlformats.org/officeDocument/2006/relationships/customXml" Target="../ink/ink49.xml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9.emf"/><Relationship Id="rId10" Type="http://schemas.openxmlformats.org/officeDocument/2006/relationships/image" Target="../media/image82.emf"/><Relationship Id="rId4" Type="http://schemas.openxmlformats.org/officeDocument/2006/relationships/customXml" Target="../ink/ink48.xml"/><Relationship Id="rId9" Type="http://schemas.openxmlformats.org/officeDocument/2006/relationships/customXml" Target="../ink/ink5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customXml" Target="../ink/ink52.xml"/><Relationship Id="rId4" Type="http://schemas.openxmlformats.org/officeDocument/2006/relationships/image" Target="../media/image8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customXml" Target="../ink/ink55.xml"/><Relationship Id="rId4" Type="http://schemas.openxmlformats.org/officeDocument/2006/relationships/image" Target="../media/image8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emf"/><Relationship Id="rId5" Type="http://schemas.openxmlformats.org/officeDocument/2006/relationships/customXml" Target="../ink/ink57.xml"/><Relationship Id="rId4" Type="http://schemas.openxmlformats.org/officeDocument/2006/relationships/image" Target="../media/image9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customXml" Target="../ink/ink60.xml"/><Relationship Id="rId4" Type="http://schemas.openxmlformats.org/officeDocument/2006/relationships/image" Target="../media/image9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3" Type="http://schemas.openxmlformats.org/officeDocument/2006/relationships/customXml" Target="../ink/ink62.xml"/><Relationship Id="rId7" Type="http://schemas.openxmlformats.org/officeDocument/2006/relationships/image" Target="../media/image103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.xml"/><Relationship Id="rId11" Type="http://schemas.openxmlformats.org/officeDocument/2006/relationships/image" Target="../media/image105.emf"/><Relationship Id="rId5" Type="http://schemas.openxmlformats.org/officeDocument/2006/relationships/image" Target="../media/image41.png"/><Relationship Id="rId10" Type="http://schemas.openxmlformats.org/officeDocument/2006/relationships/customXml" Target="../ink/ink65.xml"/><Relationship Id="rId4" Type="http://schemas.openxmlformats.org/officeDocument/2006/relationships/image" Target="../media/image101.emf"/><Relationship Id="rId9" Type="http://schemas.openxmlformats.org/officeDocument/2006/relationships/image" Target="../media/image10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customXml" Target="../ink/ink9.xml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9.png"/><Relationship Id="rId7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20.emf"/><Relationship Id="rId4" Type="http://schemas.openxmlformats.org/officeDocument/2006/relationships/customXml" Target="../ink/ink11.xml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5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36D8902-7646-4CBE-A0AE-9EF2A66FFCAA}"/>
                  </a:ext>
                </a:extLst>
              </p14:cNvPr>
              <p14:cNvContentPartPr/>
              <p14:nvPr/>
            </p14:nvContentPartPr>
            <p14:xfrm>
              <a:off x="3979005" y="2974340"/>
              <a:ext cx="10857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36D8902-7646-4CBE-A0AE-9EF2A66FFC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1005" y="2956340"/>
                <a:ext cx="11214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9DE5B3E-F8EA-46AF-9195-F324818A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80975"/>
            <a:ext cx="12192000" cy="6800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ADE3912-A7E9-42A4-814A-838E3FC6DAC8}"/>
                  </a:ext>
                </a:extLst>
              </p14:cNvPr>
              <p14:cNvContentPartPr/>
              <p14:nvPr/>
            </p14:nvContentPartPr>
            <p14:xfrm>
              <a:off x="4049565" y="3115005"/>
              <a:ext cx="1507680" cy="187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ADE3912-A7E9-42A4-814A-838E3FC6DA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1565" y="3097005"/>
                <a:ext cx="1543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FCFF11A2-AC9B-4DB7-973C-D0F9FC18EDB6}"/>
                  </a:ext>
                </a:extLst>
              </p14:cNvPr>
              <p14:cNvContentPartPr/>
              <p14:nvPr/>
            </p14:nvContentPartPr>
            <p14:xfrm>
              <a:off x="3979005" y="4550325"/>
              <a:ext cx="1497600" cy="522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FCFF11A2-AC9B-4DB7-973C-D0F9FC18ED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1005" y="4532325"/>
                <a:ext cx="1533240" cy="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200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F0FB28-DBA4-4378-8BE7-C007417D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B02B52D-925A-43E8-B57E-3D58AF65856A}"/>
                  </a:ext>
                </a:extLst>
              </p14:cNvPr>
              <p14:cNvContentPartPr/>
              <p14:nvPr/>
            </p14:nvContentPartPr>
            <p14:xfrm>
              <a:off x="1788765" y="2833580"/>
              <a:ext cx="13165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B02B52D-925A-43E8-B57E-3D58AF6585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0765" y="2815580"/>
                <a:ext cx="1352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7575415-EA1B-4977-B614-C735FEAC269E}"/>
                  </a:ext>
                </a:extLst>
              </p14:cNvPr>
              <p14:cNvContentPartPr/>
              <p14:nvPr/>
            </p14:nvContentPartPr>
            <p14:xfrm>
              <a:off x="1356405" y="3302660"/>
              <a:ext cx="1990080" cy="73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7575415-EA1B-4977-B614-C735FEAC26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8405" y="3284660"/>
                <a:ext cx="202572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503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0812C9-2A43-4B2D-9006-DF5C4CAA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65" y="887510"/>
            <a:ext cx="8657070" cy="5082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E716570-7E1C-4D48-9143-B06B046F7099}"/>
                  </a:ext>
                </a:extLst>
              </p14:cNvPr>
              <p14:cNvContentPartPr/>
              <p14:nvPr/>
            </p14:nvContentPartPr>
            <p14:xfrm>
              <a:off x="7757205" y="3898820"/>
              <a:ext cx="154800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E716570-7E1C-4D48-9143-B06B046F70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9205" y="3880820"/>
                <a:ext cx="1583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7C03434-2533-4500-A5FA-553D037A86DF}"/>
                  </a:ext>
                </a:extLst>
              </p14:cNvPr>
              <p14:cNvContentPartPr/>
              <p14:nvPr/>
            </p14:nvContentPartPr>
            <p14:xfrm>
              <a:off x="6380565" y="4561940"/>
              <a:ext cx="1708560" cy="20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7C03434-2533-4500-A5FA-553D037A86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2565" y="4543940"/>
                <a:ext cx="174420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9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19B37D-BF6F-433A-9921-1A99AC85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82" y="-80387"/>
            <a:ext cx="63119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88A1FE0-8584-4F60-980D-0BE2FF4D135E}"/>
                  </a:ext>
                </a:extLst>
              </p14:cNvPr>
              <p14:cNvContentPartPr/>
              <p14:nvPr/>
            </p14:nvContentPartPr>
            <p14:xfrm>
              <a:off x="4029405" y="4531700"/>
              <a:ext cx="3577680" cy="105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88A1FE0-8584-4F60-980D-0BE2FF4D13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1405" y="4513700"/>
                <a:ext cx="3613320" cy="141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B1FAC93-EBFE-4892-B827-FDCAE2EB1034}"/>
              </a:ext>
            </a:extLst>
          </p:cNvPr>
          <p:cNvSpPr txBox="1"/>
          <p:nvPr/>
        </p:nvSpPr>
        <p:spPr>
          <a:xfrm>
            <a:off x="5406013" y="4793064"/>
            <a:ext cx="407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状态全部为</a:t>
            </a:r>
            <a:r>
              <a:rPr lang="en-US" altLang="zh-CN" b="1" dirty="0">
                <a:solidFill>
                  <a:srgbClr val="FF0000"/>
                </a:solidFill>
              </a:rPr>
              <a:t>true-------</a:t>
            </a:r>
            <a:r>
              <a:rPr lang="zh-CN" altLang="en-US" b="1" dirty="0">
                <a:solidFill>
                  <a:srgbClr val="FF0000"/>
                </a:solidFill>
              </a:rPr>
              <a:t>返回</a:t>
            </a:r>
            <a:r>
              <a:rPr lang="en-US" altLang="zh-CN" b="1" dirty="0">
                <a:solidFill>
                  <a:srgbClr val="FF0000"/>
                </a:solidFill>
              </a:rPr>
              <a:t>true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DEA9B1-648A-4CC5-899E-C67CC74CF07E}"/>
              </a:ext>
            </a:extLst>
          </p:cNvPr>
          <p:cNvSpPr txBox="1"/>
          <p:nvPr/>
        </p:nvSpPr>
        <p:spPr>
          <a:xfrm>
            <a:off x="7063990" y="1467060"/>
            <a:ext cx="528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一个数据的结果，要依赖于其他数据的变化，来动态的计算</a:t>
            </a:r>
            <a:r>
              <a:rPr lang="en-US" altLang="zh-CN" dirty="0"/>
              <a:t>-----</a:t>
            </a:r>
            <a:r>
              <a:rPr lang="zh-CN" altLang="en-US" dirty="0"/>
              <a:t>用计算属性来计算</a:t>
            </a:r>
          </a:p>
        </p:txBody>
      </p:sp>
    </p:spTree>
    <p:extLst>
      <p:ext uri="{BB962C8B-B14F-4D97-AF65-F5344CB8AC3E}">
        <p14:creationId xmlns:p14="http://schemas.microsoft.com/office/powerpoint/2010/main" val="110907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FCACFA-BCDF-40DC-B01D-AB742521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5647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84B9BA-5091-40E8-84F5-FC251F26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11" y="359447"/>
            <a:ext cx="5128704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03DA66-EE4B-44A2-8ABB-733279B3084D}"/>
              </a:ext>
            </a:extLst>
          </p:cNvPr>
          <p:cNvSpPr/>
          <p:nvPr/>
        </p:nvSpPr>
        <p:spPr>
          <a:xfrm>
            <a:off x="2382710" y="284425"/>
            <a:ext cx="6763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子传父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自定义事件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EA05FC-AB03-40E5-9488-9B6C8041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45" y="1675910"/>
            <a:ext cx="8923793" cy="3566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A1EBFEA-65E0-410C-9B59-B57985DD2CA5}"/>
                  </a:ext>
                </a:extLst>
              </p14:cNvPr>
              <p14:cNvContentPartPr/>
              <p14:nvPr/>
            </p14:nvContentPartPr>
            <p14:xfrm>
              <a:off x="1999725" y="4300580"/>
              <a:ext cx="2341440" cy="36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A1EBFEA-65E0-410C-9B59-B57985DD2C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1725" y="4282580"/>
                <a:ext cx="2377080" cy="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20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7564102-96E5-4246-A246-D97B38D9EFDC}"/>
                  </a:ext>
                </a:extLst>
              </p14:cNvPr>
              <p14:cNvContentPartPr/>
              <p14:nvPr/>
            </p14:nvContentPartPr>
            <p14:xfrm>
              <a:off x="2693085" y="4973780"/>
              <a:ext cx="1427040" cy="38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7564102-96E5-4246-A246-D97B38D9EF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5085" y="4955780"/>
                <a:ext cx="14626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9D73504-0883-400A-B1A9-9B523508B7EB}"/>
                  </a:ext>
                </a:extLst>
              </p14:cNvPr>
              <p14:cNvContentPartPr/>
              <p14:nvPr/>
            </p14:nvContentPartPr>
            <p14:xfrm>
              <a:off x="2954085" y="5345660"/>
              <a:ext cx="2733480" cy="18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9D73504-0883-400A-B1A9-9B523508B7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6085" y="5327660"/>
                <a:ext cx="2769120" cy="54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3D4917C-8C83-4B03-A0D0-0155BEF14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293" y="460753"/>
            <a:ext cx="8931414" cy="59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DC849E-340A-4EC1-9DA4-BD247B7E5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923" y="2651395"/>
            <a:ext cx="7978831" cy="42066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A5155C-7F74-4CCC-9F40-80658B57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27" y="-304290"/>
            <a:ext cx="7529212" cy="3688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BDEE6DC-2631-4982-A318-C2AA086E2084}"/>
                  </a:ext>
                </a:extLst>
              </p14:cNvPr>
              <p14:cNvContentPartPr/>
              <p14:nvPr/>
            </p14:nvContentPartPr>
            <p14:xfrm>
              <a:off x="7476045" y="2662643"/>
              <a:ext cx="2321280" cy="143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BDEE6DC-2631-4982-A318-C2AA086E20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8045" y="2644643"/>
                <a:ext cx="23569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3ECD94C-EF08-48FE-B21D-661FC6FFA754}"/>
                  </a:ext>
                </a:extLst>
              </p14:cNvPr>
              <p14:cNvContentPartPr/>
              <p14:nvPr/>
            </p14:nvContentPartPr>
            <p14:xfrm>
              <a:off x="3044805" y="5679083"/>
              <a:ext cx="2421720" cy="100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3ECD94C-EF08-48FE-B21D-661FC6FFA7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6805" y="5661083"/>
                <a:ext cx="245736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638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11FF1A-31D4-47E8-A602-F8E7BDB6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70" y="228322"/>
            <a:ext cx="7841660" cy="6401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12F1773-EE16-4BDD-A4CE-2CF6F3918DC0}"/>
                  </a:ext>
                </a:extLst>
              </p14:cNvPr>
              <p14:cNvContentPartPr/>
              <p14:nvPr/>
            </p14:nvContentPartPr>
            <p14:xfrm>
              <a:off x="3074685" y="1334900"/>
              <a:ext cx="1316880" cy="77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12F1773-EE16-4BDD-A4CE-2CF6F3918D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685" y="1316900"/>
                <a:ext cx="13525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597BB6D-A4CA-41EE-A233-2C7FC7418DE0}"/>
                  </a:ext>
                </a:extLst>
              </p14:cNvPr>
              <p14:cNvContentPartPr/>
              <p14:nvPr/>
            </p14:nvContentPartPr>
            <p14:xfrm>
              <a:off x="3145245" y="3476900"/>
              <a:ext cx="1135800" cy="10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597BB6D-A4CA-41EE-A233-2C7FC7418D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7245" y="3458900"/>
                <a:ext cx="1171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E24F619-F9CB-435B-BC0B-4F16F72FF869}"/>
                  </a:ext>
                </a:extLst>
              </p14:cNvPr>
              <p14:cNvContentPartPr/>
              <p14:nvPr/>
            </p14:nvContentPartPr>
            <p14:xfrm>
              <a:off x="3476805" y="4426940"/>
              <a:ext cx="593280" cy="471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E24F619-F9CB-435B-BC0B-4F16F72FF8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8805" y="4408940"/>
                <a:ext cx="628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9D0EC2D-A50B-41B9-B95E-E4D610F9A7A1}"/>
                  </a:ext>
                </a:extLst>
              </p14:cNvPr>
              <p14:cNvContentPartPr/>
              <p14:nvPr/>
            </p14:nvContentPartPr>
            <p14:xfrm>
              <a:off x="4451325" y="5185100"/>
              <a:ext cx="19497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9D0EC2D-A50B-41B9-B95E-E4D610F9A7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3325" y="5167100"/>
                <a:ext cx="1985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D745664-AAE0-4647-89D7-EE78F581842B}"/>
                  </a:ext>
                </a:extLst>
              </p14:cNvPr>
              <p14:cNvContentPartPr/>
              <p14:nvPr/>
            </p14:nvContentPartPr>
            <p14:xfrm>
              <a:off x="3617565" y="5524220"/>
              <a:ext cx="4763160" cy="1134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D745664-AAE0-4647-89D7-EE78F58184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99565" y="5506220"/>
                <a:ext cx="47988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FCC811D-882F-4D84-AC60-F09BB356237D}"/>
                  </a:ext>
                </a:extLst>
              </p14:cNvPr>
              <p14:cNvContentPartPr/>
              <p14:nvPr/>
            </p14:nvContentPartPr>
            <p14:xfrm>
              <a:off x="3396165" y="5828060"/>
              <a:ext cx="513000" cy="507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FCC811D-882F-4D84-AC60-F09BB35623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8165" y="5810060"/>
                <a:ext cx="5486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551022B-3E4A-46BD-AF3D-2A63058B8D37}"/>
                  </a:ext>
                </a:extLst>
              </p14:cNvPr>
              <p14:cNvContentPartPr/>
              <p14:nvPr/>
            </p14:nvContentPartPr>
            <p14:xfrm>
              <a:off x="3757245" y="5928500"/>
              <a:ext cx="503640" cy="125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551022B-3E4A-46BD-AF3D-2A63058B8D3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39245" y="5910500"/>
                <a:ext cx="539280" cy="160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2AB2012-9959-4338-B0C7-800446EFD962}"/>
              </a:ext>
            </a:extLst>
          </p:cNvPr>
          <p:cNvSpPr txBox="1"/>
          <p:nvPr/>
        </p:nvSpPr>
        <p:spPr>
          <a:xfrm>
            <a:off x="4893547" y="6053780"/>
            <a:ext cx="394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Reduce = </a:t>
            </a:r>
            <a:r>
              <a:rPr lang="zh-CN" altLang="en-US" dirty="0"/>
              <a:t>函数</a:t>
            </a:r>
            <a:r>
              <a:rPr lang="en-US" altLang="zh-CN" dirty="0"/>
              <a:t>+</a:t>
            </a:r>
            <a:r>
              <a:rPr lang="zh-CN" altLang="en-US" dirty="0"/>
              <a:t>初始值</a:t>
            </a:r>
            <a:endParaRPr lang="en-US" altLang="zh-CN" dirty="0"/>
          </a:p>
          <a:p>
            <a:r>
              <a:rPr lang="zh-CN" altLang="en-US" dirty="0"/>
              <a:t>不要忘记</a:t>
            </a:r>
            <a:r>
              <a:rPr lang="en-US" altLang="zh-CN" dirty="0"/>
              <a:t>return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313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0ADC14-0AB5-4161-8BCE-58943462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62489" cy="45419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1B961B-D01F-474E-A93B-975A3F47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21" y="2162540"/>
            <a:ext cx="7407282" cy="4602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7465A25-FEF1-4D07-BE78-94354DEB1267}"/>
                  </a:ext>
                </a:extLst>
              </p14:cNvPr>
              <p14:cNvContentPartPr/>
              <p14:nvPr/>
            </p14:nvContentPartPr>
            <p14:xfrm>
              <a:off x="7164645" y="5265380"/>
              <a:ext cx="1567800" cy="89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7465A25-FEF1-4D07-BE78-94354DEB12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6645" y="5247380"/>
                <a:ext cx="16034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C093EFB-44B1-4F50-91DC-FD6C619D4385}"/>
                  </a:ext>
                </a:extLst>
              </p14:cNvPr>
              <p14:cNvContentPartPr/>
              <p14:nvPr/>
            </p14:nvContentPartPr>
            <p14:xfrm>
              <a:off x="3516765" y="4069460"/>
              <a:ext cx="1517760" cy="428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C093EFB-44B1-4F50-91DC-FD6C619D43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8765" y="4051460"/>
                <a:ext cx="155340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C1DAB0D-B540-4714-8D4A-9A79F9C1D05B}"/>
              </a:ext>
            </a:extLst>
          </p:cNvPr>
          <p:cNvSpPr txBox="1"/>
          <p:nvPr/>
        </p:nvSpPr>
        <p:spPr>
          <a:xfrm>
            <a:off x="9475596" y="5355020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自定义属性</a:t>
            </a:r>
          </a:p>
        </p:txBody>
      </p:sp>
    </p:spTree>
    <p:extLst>
      <p:ext uri="{BB962C8B-B14F-4D97-AF65-F5344CB8AC3E}">
        <p14:creationId xmlns:p14="http://schemas.microsoft.com/office/powerpoint/2010/main" val="96929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37B416-7E9E-42CB-966D-630C33D0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11" y="544177"/>
            <a:ext cx="7613040" cy="53878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9536A41-7D29-4636-B506-2CE28DF88D4C}"/>
                  </a:ext>
                </a:extLst>
              </p14:cNvPr>
              <p14:cNvContentPartPr/>
              <p14:nvPr/>
            </p14:nvContentPartPr>
            <p14:xfrm>
              <a:off x="5757765" y="5014100"/>
              <a:ext cx="144720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9536A41-7D29-4636-B506-2CE28DF88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9765" y="4996100"/>
                <a:ext cx="14828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26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443F3A-4C17-4029-8D18-42F18F42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"/>
            <a:ext cx="12192000" cy="669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AFBDAEA-F60B-4629-B7E0-2E49805D4581}"/>
                  </a:ext>
                </a:extLst>
              </p14:cNvPr>
              <p14:cNvContentPartPr/>
              <p14:nvPr/>
            </p14:nvContentPartPr>
            <p14:xfrm>
              <a:off x="8631645" y="2431820"/>
              <a:ext cx="166824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AFBDAEA-F60B-4629-B7E0-2E49805D45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3645" y="2413820"/>
                <a:ext cx="1703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CD72311-DE76-469F-8CAD-8240F98FC3F5}"/>
                  </a:ext>
                </a:extLst>
              </p14:cNvPr>
              <p14:cNvContentPartPr/>
              <p14:nvPr/>
            </p14:nvContentPartPr>
            <p14:xfrm>
              <a:off x="4411365" y="3180260"/>
              <a:ext cx="2130480" cy="1101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CD72311-DE76-469F-8CAD-8240F98FC3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3365" y="3162260"/>
                <a:ext cx="21661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BACF6B7-1320-454D-BD30-E9A3AE4B16FE}"/>
                  </a:ext>
                </a:extLst>
              </p14:cNvPr>
              <p14:cNvContentPartPr/>
              <p14:nvPr/>
            </p14:nvContentPartPr>
            <p14:xfrm>
              <a:off x="4009245" y="5304260"/>
              <a:ext cx="3326400" cy="1375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BACF6B7-1320-454D-BD30-E9A3AE4B16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1245" y="5286260"/>
                <a:ext cx="33620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1DC4DDB-7664-40D1-81AC-E967D8682B73}"/>
                  </a:ext>
                </a:extLst>
              </p14:cNvPr>
              <p14:cNvContentPartPr/>
              <p14:nvPr/>
            </p14:nvContentPartPr>
            <p14:xfrm>
              <a:off x="4170165" y="6079340"/>
              <a:ext cx="374832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1DC4DDB-7664-40D1-81AC-E967D8682B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2165" y="6061340"/>
                <a:ext cx="37839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4CDD440-DE70-4DBA-B332-31077736511E}"/>
              </a:ext>
            </a:extLst>
          </p:cNvPr>
          <p:cNvSpPr txBox="1"/>
          <p:nvPr/>
        </p:nvSpPr>
        <p:spPr>
          <a:xfrm>
            <a:off x="8159262" y="2431820"/>
            <a:ext cx="371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Input</a:t>
            </a:r>
            <a:r>
              <a:rPr lang="zh-CN" altLang="en-US" b="1" dirty="0">
                <a:solidFill>
                  <a:srgbClr val="FF0000"/>
                </a:solidFill>
              </a:rPr>
              <a:t>使用</a:t>
            </a:r>
            <a:r>
              <a:rPr lang="en-US" altLang="zh-CN" b="1" dirty="0">
                <a:solidFill>
                  <a:srgbClr val="FF0000"/>
                </a:solidFill>
              </a:rPr>
              <a:t>v-bind:</a:t>
            </a:r>
            <a:r>
              <a:rPr lang="zh-CN" altLang="en-US" b="1" dirty="0">
                <a:solidFill>
                  <a:srgbClr val="FF0000"/>
                </a:solidFill>
              </a:rPr>
              <a:t>是因为自定义属性是只读的</a:t>
            </a:r>
          </a:p>
        </p:txBody>
      </p:sp>
    </p:spTree>
    <p:extLst>
      <p:ext uri="{BB962C8B-B14F-4D97-AF65-F5344CB8AC3E}">
        <p14:creationId xmlns:p14="http://schemas.microsoft.com/office/powerpoint/2010/main" val="128300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B03F7F-CE33-4BDC-B321-6E29C0BB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716045"/>
            <a:ext cx="7239627" cy="54259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9061553-0A90-4B6B-9E74-D5D098168E89}"/>
                  </a:ext>
                </a:extLst>
              </p14:cNvPr>
              <p14:cNvContentPartPr/>
              <p14:nvPr/>
            </p14:nvContentPartPr>
            <p14:xfrm>
              <a:off x="6320445" y="5807900"/>
              <a:ext cx="173880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9061553-0A90-4B6B-9E74-D5D098168E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2445" y="5789900"/>
                <a:ext cx="1774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399A576-6E94-4375-9F93-444F2FB1AEB6}"/>
              </a:ext>
            </a:extLst>
          </p:cNvPr>
          <p:cNvSpPr txBox="1"/>
          <p:nvPr/>
        </p:nvSpPr>
        <p:spPr>
          <a:xfrm>
            <a:off x="5848141" y="5807900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两位小数</a:t>
            </a:r>
          </a:p>
        </p:txBody>
      </p:sp>
    </p:spTree>
    <p:extLst>
      <p:ext uri="{BB962C8B-B14F-4D97-AF65-F5344CB8AC3E}">
        <p14:creationId xmlns:p14="http://schemas.microsoft.com/office/powerpoint/2010/main" val="385664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E55B3B-63C1-4DF6-8D9C-8E8906A8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517907"/>
            <a:ext cx="8649450" cy="58221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BFB441-4944-49F7-AC85-8EDE1C0E86F7}"/>
              </a:ext>
            </a:extLst>
          </p:cNvPr>
          <p:cNvSpPr txBox="1"/>
          <p:nvPr/>
        </p:nvSpPr>
        <p:spPr>
          <a:xfrm>
            <a:off x="5697415" y="1999622"/>
            <a:ext cx="3416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编码规范：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先指令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在属性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后事件</a:t>
            </a:r>
          </a:p>
        </p:txBody>
      </p:sp>
    </p:spTree>
    <p:extLst>
      <p:ext uri="{BB962C8B-B14F-4D97-AF65-F5344CB8AC3E}">
        <p14:creationId xmlns:p14="http://schemas.microsoft.com/office/powerpoint/2010/main" val="159012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D9193A5-19F4-401B-9799-53B97006773C}"/>
              </a:ext>
            </a:extLst>
          </p:cNvPr>
          <p:cNvSpPr/>
          <p:nvPr/>
        </p:nvSpPr>
        <p:spPr>
          <a:xfrm>
            <a:off x="426244" y="173893"/>
            <a:ext cx="10676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子组件放到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goods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父组件中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ABEDB4-C16A-4802-978C-270B394D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62" y="1097223"/>
            <a:ext cx="7719729" cy="5913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385BDD5-C141-485C-B147-91CAF74C4A47}"/>
                  </a:ext>
                </a:extLst>
              </p14:cNvPr>
              <p14:cNvContentPartPr/>
              <p14:nvPr/>
            </p14:nvContentPartPr>
            <p14:xfrm>
              <a:off x="2803605" y="3163996"/>
              <a:ext cx="4823280" cy="112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385BDD5-C141-485C-B147-91CAF74C4A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5605" y="3145996"/>
                <a:ext cx="48589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4F8C991-2BED-4490-BB88-30C02E38A20D}"/>
                  </a:ext>
                </a:extLst>
              </p14:cNvPr>
              <p14:cNvContentPartPr/>
              <p14:nvPr/>
            </p14:nvContentPartPr>
            <p14:xfrm>
              <a:off x="2944005" y="5446036"/>
              <a:ext cx="190980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4F8C991-2BED-4490-BB88-30C02E38A2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6005" y="5428036"/>
                <a:ext cx="19454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812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961878-98BD-4B5E-8F35-71805E67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0" y="0"/>
            <a:ext cx="66484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DEB696-4428-44DF-9A76-37DC69F990B9}"/>
              </a:ext>
            </a:extLst>
          </p:cNvPr>
          <p:cNvSpPr txBox="1"/>
          <p:nvPr/>
        </p:nvSpPr>
        <p:spPr>
          <a:xfrm>
            <a:off x="3135086" y="4572000"/>
            <a:ext cx="347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自定义属性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DE01987-33C8-4191-9551-0A6831C90CF9}"/>
                  </a:ext>
                </a:extLst>
              </p14:cNvPr>
              <p14:cNvContentPartPr/>
              <p14:nvPr/>
            </p14:nvContentPartPr>
            <p14:xfrm>
              <a:off x="1155525" y="5324780"/>
              <a:ext cx="1437480" cy="112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DE01987-33C8-4191-9551-0A6831C90C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7525" y="5306780"/>
                <a:ext cx="1473120" cy="148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AB0DA20-0020-45F3-8F40-B5D10D4F4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242" y="-80386"/>
            <a:ext cx="45967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F0D5264-3724-43BA-B1FF-86F41B0F7AE7}"/>
                  </a:ext>
                </a:extLst>
              </p14:cNvPr>
              <p14:cNvContentPartPr/>
              <p14:nvPr/>
            </p14:nvContentPartPr>
            <p14:xfrm>
              <a:off x="-160275" y="-127357"/>
              <a:ext cx="1446840" cy="8240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F0D5264-3724-43BA-B1FF-86F41B0F7A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8275" y="-145357"/>
                <a:ext cx="148248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6BDD042-9554-4703-BC18-03C53EFA0CE1}"/>
                  </a:ext>
                </a:extLst>
              </p14:cNvPr>
              <p14:cNvContentPartPr/>
              <p14:nvPr/>
            </p14:nvContentPartPr>
            <p14:xfrm>
              <a:off x="4722045" y="-57877"/>
              <a:ext cx="4391280" cy="12139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6BDD042-9554-4703-BC18-03C53EFA0C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4045" y="-75877"/>
                <a:ext cx="4426920" cy="12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92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DB588-A305-4C42-9160-07144617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8" y="0"/>
            <a:ext cx="611934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E368525-DD91-4E6B-B077-8837C06DF2E1}"/>
                  </a:ext>
                </a:extLst>
              </p14:cNvPr>
              <p14:cNvContentPartPr/>
              <p14:nvPr/>
            </p14:nvContentPartPr>
            <p14:xfrm>
              <a:off x="864285" y="4008980"/>
              <a:ext cx="1467360" cy="141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E368525-DD91-4E6B-B077-8837C06DF2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285" y="3990980"/>
                <a:ext cx="1503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2B23FBE-6C83-42CB-BC80-3793241C6812}"/>
                  </a:ext>
                </a:extLst>
              </p14:cNvPr>
              <p14:cNvContentPartPr/>
              <p14:nvPr/>
            </p14:nvContentPartPr>
            <p14:xfrm>
              <a:off x="1055085" y="1316180"/>
              <a:ext cx="30751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2B23FBE-6C83-42CB-BC80-3793241C68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085" y="1298180"/>
                <a:ext cx="3110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3D90FB9-960B-4FB2-AA1A-C2F59841A0FE}"/>
                  </a:ext>
                </a:extLst>
              </p14:cNvPr>
              <p14:cNvContentPartPr/>
              <p14:nvPr/>
            </p14:nvContentPartPr>
            <p14:xfrm>
              <a:off x="1253085" y="108380"/>
              <a:ext cx="1112400" cy="4982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3D90FB9-960B-4FB2-AA1A-C2F59841A0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085" y="90380"/>
                <a:ext cx="1148040" cy="533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8C5C40A-8785-4441-8F32-BEE440E90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187" y="921802"/>
            <a:ext cx="6995766" cy="50143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CE00A89-9A53-46A5-9DC5-82495915241B}"/>
                  </a:ext>
                </a:extLst>
              </p14:cNvPr>
              <p14:cNvContentPartPr/>
              <p14:nvPr/>
            </p14:nvContentPartPr>
            <p14:xfrm>
              <a:off x="5074845" y="627500"/>
              <a:ext cx="1702440" cy="10994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CE00A89-9A53-46A5-9DC5-8249591524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6845" y="609500"/>
                <a:ext cx="1738080" cy="11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F7CF747-AED1-4AFA-824A-909DF605E46A}"/>
                  </a:ext>
                </a:extLst>
              </p14:cNvPr>
              <p14:cNvContentPartPr/>
              <p14:nvPr/>
            </p14:nvContentPartPr>
            <p14:xfrm>
              <a:off x="3587325" y="3242900"/>
              <a:ext cx="6913440" cy="5882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F7CF747-AED1-4AFA-824A-909DF605E4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69325" y="3224900"/>
                <a:ext cx="6949080" cy="6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68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DD0B0B-AFE8-47F9-AD0A-190CFCA9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B3BE24-6722-49CD-B96B-68CBDAD64580}"/>
              </a:ext>
            </a:extLst>
          </p:cNvPr>
          <p:cNvSpPr txBox="1"/>
          <p:nvPr/>
        </p:nvSpPr>
        <p:spPr>
          <a:xfrm>
            <a:off x="5094514" y="3436536"/>
            <a:ext cx="59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嵌套比较深也可以使用    </a:t>
            </a:r>
            <a:r>
              <a:rPr lang="en-US" altLang="zh-CN" b="1" dirty="0" err="1">
                <a:solidFill>
                  <a:srgbClr val="FF0000"/>
                </a:solidFill>
              </a:rPr>
              <a:t>eventbus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79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48CB10-C4DE-4674-88D8-E6C34C713E97}"/>
                  </a:ext>
                </a:extLst>
              </p14:cNvPr>
              <p14:cNvContentPartPr/>
              <p14:nvPr/>
            </p14:nvContentPartPr>
            <p14:xfrm>
              <a:off x="3637365" y="4732940"/>
              <a:ext cx="173880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48CB10-C4DE-4674-88D8-E6C34C713E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9365" y="4714940"/>
                <a:ext cx="1774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B98ABE8-02D0-49DB-9423-E72A0D663698}"/>
                  </a:ext>
                </a:extLst>
              </p14:cNvPr>
              <p14:cNvContentPartPr/>
              <p14:nvPr/>
            </p14:nvContentPartPr>
            <p14:xfrm>
              <a:off x="3034725" y="4381220"/>
              <a:ext cx="116568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B98ABE8-02D0-49DB-9423-E72A0D6636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6725" y="4363220"/>
                <a:ext cx="120132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67292CA-0E73-4A65-95BA-8D0399DC7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26" y="700803"/>
            <a:ext cx="11636748" cy="54563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F0B355E-0EEE-4903-AF86-66C8D99DBC4C}"/>
                  </a:ext>
                </a:extLst>
              </p14:cNvPr>
              <p14:cNvContentPartPr/>
              <p14:nvPr/>
            </p14:nvContentPartPr>
            <p14:xfrm>
              <a:off x="1034565" y="4300580"/>
              <a:ext cx="1035720" cy="91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F0B355E-0EEE-4903-AF86-66C8D99DBC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565" y="4282580"/>
                <a:ext cx="1071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A438F55-C758-432F-8958-BE923673E22F}"/>
                  </a:ext>
                </a:extLst>
              </p14:cNvPr>
              <p14:cNvContentPartPr/>
              <p14:nvPr/>
            </p14:nvContentPartPr>
            <p14:xfrm>
              <a:off x="1276125" y="5024180"/>
              <a:ext cx="1246320" cy="770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A438F55-C758-432F-8958-BE923673E2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125" y="5006180"/>
                <a:ext cx="1281960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4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11D7D8-3069-469D-9449-E1BA573F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15" y="-90435"/>
            <a:ext cx="92519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87694DA-C0D7-4EB0-8FA1-4B3CD2E6E709}"/>
                  </a:ext>
                </a:extLst>
              </p14:cNvPr>
              <p14:cNvContentPartPr/>
              <p14:nvPr/>
            </p14:nvContentPartPr>
            <p14:xfrm>
              <a:off x="3624045" y="43220"/>
              <a:ext cx="1104840" cy="812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87694DA-C0D7-4EB0-8FA1-4B3CD2E6E7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6045" y="25220"/>
                <a:ext cx="114048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640C991-B9D3-484F-9DCC-EE5D7565A744}"/>
                  </a:ext>
                </a:extLst>
              </p14:cNvPr>
              <p14:cNvContentPartPr/>
              <p14:nvPr/>
            </p14:nvContentPartPr>
            <p14:xfrm>
              <a:off x="2321205" y="4420820"/>
              <a:ext cx="1718640" cy="112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640C991-B9D3-484F-9DCC-EE5D7565A7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3205" y="4402820"/>
                <a:ext cx="1754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F8241A3-4983-4824-8AEA-9188A20FFBEB}"/>
                  </a:ext>
                </a:extLst>
              </p14:cNvPr>
              <p14:cNvContentPartPr/>
              <p14:nvPr/>
            </p14:nvContentPartPr>
            <p14:xfrm>
              <a:off x="4592085" y="5236940"/>
              <a:ext cx="1909440" cy="788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F8241A3-4983-4824-8AEA-9188A20FFB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4085" y="5218940"/>
                <a:ext cx="1945080" cy="114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BEC77BC-7881-4715-9271-591694961AB5}"/>
              </a:ext>
            </a:extLst>
          </p:cNvPr>
          <p:cNvSpPr txBox="1"/>
          <p:nvPr/>
        </p:nvSpPr>
        <p:spPr>
          <a:xfrm>
            <a:off x="4451827" y="5512841"/>
            <a:ext cx="5385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不能修改</a:t>
            </a:r>
            <a:r>
              <a:rPr lang="en-US" altLang="zh-CN" b="1" dirty="0">
                <a:solidFill>
                  <a:srgbClr val="FF0000"/>
                </a:solidFill>
              </a:rPr>
              <a:t>props</a:t>
            </a:r>
            <a:r>
              <a:rPr lang="zh-CN" altLang="en-US" b="1" dirty="0">
                <a:solidFill>
                  <a:srgbClr val="FF0000"/>
                </a:solidFill>
              </a:rPr>
              <a:t>里面的值 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&lt;==&gt;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不能</a:t>
            </a:r>
            <a:r>
              <a:rPr lang="en-US" altLang="zh-CN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this.num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++</a:t>
            </a:r>
          </a:p>
          <a:p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但是可以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this.num+1,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这样不会改变</a:t>
            </a:r>
            <a:r>
              <a:rPr lang="en-US" altLang="zh-CN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this.num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的值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00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DB00C6-2A4B-4F97-8C66-858C240D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25" y="133064"/>
            <a:ext cx="7948349" cy="65918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5176B13-83B4-4750-99F1-6E246FA712F5}"/>
                  </a:ext>
                </a:extLst>
              </p14:cNvPr>
              <p14:cNvContentPartPr/>
              <p14:nvPr/>
            </p14:nvContentPartPr>
            <p14:xfrm>
              <a:off x="2833485" y="5516660"/>
              <a:ext cx="2603160" cy="173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5176B13-83B4-4750-99F1-6E246FA712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5485" y="5498660"/>
                <a:ext cx="26388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0622496-E750-4E79-A433-60F35B44274D}"/>
                  </a:ext>
                </a:extLst>
              </p14:cNvPr>
              <p14:cNvContentPartPr/>
              <p14:nvPr/>
            </p14:nvContentPartPr>
            <p14:xfrm>
              <a:off x="4573365" y="138620"/>
              <a:ext cx="1521000" cy="749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0622496-E750-4E79-A433-60F35B442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5365" y="120620"/>
                <a:ext cx="1556640" cy="7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321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FF3B9A-D241-4A48-9B16-F6820579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025" y="0"/>
            <a:ext cx="606594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62E07ED-B86A-448E-B057-950C68A18B9B}"/>
                  </a:ext>
                </a:extLst>
              </p14:cNvPr>
              <p14:cNvContentPartPr/>
              <p14:nvPr/>
            </p14:nvContentPartPr>
            <p14:xfrm>
              <a:off x="3687765" y="4078460"/>
              <a:ext cx="1115640" cy="82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62E07ED-B86A-448E-B057-950C68A18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9765" y="4060460"/>
                <a:ext cx="1151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47EBFCA-CB87-4457-ACA3-50FCC4385905}"/>
                  </a:ext>
                </a:extLst>
              </p14:cNvPr>
              <p14:cNvContentPartPr/>
              <p14:nvPr/>
            </p14:nvContentPartPr>
            <p14:xfrm>
              <a:off x="3140925" y="-9340"/>
              <a:ext cx="961920" cy="564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47EBFCA-CB87-4457-ACA3-50FCC43859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2925" y="-27340"/>
                <a:ext cx="997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DB4BEB8-FF1F-41B5-830D-E36F69C0BA84}"/>
                  </a:ext>
                </a:extLst>
              </p14:cNvPr>
              <p14:cNvContentPartPr/>
              <p14:nvPr/>
            </p14:nvContentPartPr>
            <p14:xfrm>
              <a:off x="3989085" y="4356803"/>
              <a:ext cx="2372040" cy="72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DB4BEB8-FF1F-41B5-830D-E36F69C0BA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71085" y="4338803"/>
                <a:ext cx="240768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58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26E412-EA3D-47E4-A249-B5741759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46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DC45F6-3D17-4035-AB41-4651B16D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0"/>
            <a:ext cx="73279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6A208A-CD3F-424E-9810-50F19A6D0FCE}"/>
              </a:ext>
            </a:extLst>
          </p:cNvPr>
          <p:cNvSpPr txBox="1"/>
          <p:nvPr/>
        </p:nvSpPr>
        <p:spPr>
          <a:xfrm>
            <a:off x="5838092" y="2401556"/>
            <a:ext cx="392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不要在同一个组建中出现两个节点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后面的会覆盖前面的</a:t>
            </a:r>
          </a:p>
        </p:txBody>
      </p:sp>
    </p:spTree>
    <p:extLst>
      <p:ext uri="{BB962C8B-B14F-4D97-AF65-F5344CB8AC3E}">
        <p14:creationId xmlns:p14="http://schemas.microsoft.com/office/powerpoint/2010/main" val="1535718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75CC0F-CFD5-4460-AA16-0544A825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78" y="0"/>
            <a:ext cx="782944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89C9010-B06A-4A7C-BE40-BF9351A36E14}"/>
                  </a:ext>
                </a:extLst>
              </p14:cNvPr>
              <p14:cNvContentPartPr/>
              <p14:nvPr/>
            </p14:nvContentPartPr>
            <p14:xfrm>
              <a:off x="3165405" y="3967940"/>
              <a:ext cx="2743560" cy="133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89C9010-B06A-4A7C-BE40-BF9351A36E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7405" y="3949988"/>
                <a:ext cx="2779200" cy="169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F3C5656-8225-4134-9215-A266D7316E71}"/>
                  </a:ext>
                </a:extLst>
              </p14:cNvPr>
              <p14:cNvContentPartPr/>
              <p14:nvPr/>
            </p14:nvContentPartPr>
            <p14:xfrm>
              <a:off x="3416325" y="4330820"/>
              <a:ext cx="4351320" cy="100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F3C5656-8225-4134-9215-A266D7316E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8325" y="4312820"/>
                <a:ext cx="438696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D2B00E1-C53F-40DB-93AF-B47795191D0C}"/>
              </a:ext>
            </a:extLst>
          </p:cNvPr>
          <p:cNvSpPr txBox="1"/>
          <p:nvPr/>
        </p:nvSpPr>
        <p:spPr>
          <a:xfrm>
            <a:off x="6229978" y="3406391"/>
            <a:ext cx="4764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先使用</a:t>
            </a:r>
            <a:r>
              <a:rPr lang="en-US" altLang="zh-CN" b="1" dirty="0">
                <a:solidFill>
                  <a:srgbClr val="FF0000"/>
                </a:solidFill>
              </a:rPr>
              <a:t>some</a:t>
            </a:r>
            <a:r>
              <a:rPr lang="zh-CN" altLang="en-US" b="1" dirty="0">
                <a:solidFill>
                  <a:srgbClr val="FF0000"/>
                </a:solidFill>
              </a:rPr>
              <a:t>找到</a:t>
            </a:r>
            <a:r>
              <a:rPr lang="en-US" altLang="zh-CN" b="1" dirty="0">
                <a:solidFill>
                  <a:srgbClr val="FF0000"/>
                </a:solidFill>
              </a:rPr>
              <a:t>list</a:t>
            </a:r>
            <a:r>
              <a:rPr lang="zh-CN" altLang="en-US" b="1" dirty="0">
                <a:solidFill>
                  <a:srgbClr val="FF0000"/>
                </a:solidFill>
              </a:rPr>
              <a:t>中符合条件的哪一项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更改当前找到的符合条件的项</a:t>
            </a:r>
          </a:p>
        </p:txBody>
      </p:sp>
    </p:spTree>
    <p:extLst>
      <p:ext uri="{BB962C8B-B14F-4D97-AF65-F5344CB8AC3E}">
        <p14:creationId xmlns:p14="http://schemas.microsoft.com/office/powerpoint/2010/main" val="384319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799AA8-77C6-4F85-BC52-70809E8C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24" y="0"/>
            <a:ext cx="922655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E482729-1194-44F3-A6E1-A7A0493C4A6C}"/>
                  </a:ext>
                </a:extLst>
              </p14:cNvPr>
              <p14:cNvContentPartPr/>
              <p14:nvPr/>
            </p14:nvContentPartPr>
            <p14:xfrm>
              <a:off x="2722965" y="4660220"/>
              <a:ext cx="2372040" cy="63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E482729-1194-44F3-A6E1-A7A0493C4A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4965" y="4642220"/>
                <a:ext cx="2407680" cy="99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2DA6423-1BF5-4BF1-BFBD-E42573CBEED6}"/>
              </a:ext>
            </a:extLst>
          </p:cNvPr>
          <p:cNvSpPr txBox="1"/>
          <p:nvPr/>
        </p:nvSpPr>
        <p:spPr>
          <a:xfrm>
            <a:off x="3687745" y="4893547"/>
            <a:ext cx="5225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将累加的和赋值给</a:t>
            </a:r>
            <a:r>
              <a:rPr lang="en-US" altLang="zh-CN" dirty="0"/>
              <a:t>t</a:t>
            </a:r>
            <a:r>
              <a:rPr lang="zh-CN" altLang="en-US" dirty="0"/>
              <a:t>，返回出去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再将</a:t>
            </a:r>
            <a:r>
              <a:rPr lang="en-US" altLang="zh-CN" dirty="0"/>
              <a:t>reduce</a:t>
            </a:r>
            <a:r>
              <a:rPr lang="zh-CN" altLang="en-US" dirty="0"/>
              <a:t>的值返回出去</a:t>
            </a:r>
          </a:p>
        </p:txBody>
      </p:sp>
    </p:spTree>
    <p:extLst>
      <p:ext uri="{BB962C8B-B14F-4D97-AF65-F5344CB8AC3E}">
        <p14:creationId xmlns:p14="http://schemas.microsoft.com/office/powerpoint/2010/main" val="2143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1962BA-953E-4F48-9DF4-25C4C685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7673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7F267B-74EC-45E0-8C07-26D10E912F7D}"/>
                  </a:ext>
                </a:extLst>
              </p14:cNvPr>
              <p14:cNvContentPartPr/>
              <p14:nvPr/>
            </p14:nvContentPartPr>
            <p14:xfrm>
              <a:off x="1014765" y="3300500"/>
              <a:ext cx="1417320" cy="156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7F267B-74EC-45E0-8C07-26D10E912F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765" y="3282500"/>
                <a:ext cx="1452960" cy="192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501AD59-088B-425E-8D8D-2D86F28727EB}"/>
              </a:ext>
            </a:extLst>
          </p:cNvPr>
          <p:cNvSpPr txBox="1"/>
          <p:nvPr/>
        </p:nvSpPr>
        <p:spPr>
          <a:xfrm>
            <a:off x="2853732" y="1416818"/>
            <a:ext cx="352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父传子</a:t>
            </a:r>
            <a:r>
              <a:rPr lang="en-US" altLang="zh-CN" dirty="0"/>
              <a:t>----</a:t>
            </a:r>
            <a:r>
              <a:rPr lang="zh-CN" altLang="en-US" dirty="0"/>
              <a:t>自定义属性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4A167F-F412-436F-ABF3-005412A1F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615" y="2039533"/>
            <a:ext cx="7381475" cy="3518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21250CC-8EB9-43FE-A56D-D10C146B7D7E}"/>
                  </a:ext>
                </a:extLst>
              </p14:cNvPr>
              <p14:cNvContentPartPr/>
              <p14:nvPr/>
            </p14:nvContentPartPr>
            <p14:xfrm>
              <a:off x="988125" y="141500"/>
              <a:ext cx="1587960" cy="7106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21250CC-8EB9-43FE-A56D-D10C146B7D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0125" y="123500"/>
                <a:ext cx="162360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FB060FD-0A3C-4AAF-A63B-E31C816B23DA}"/>
                  </a:ext>
                </a:extLst>
              </p14:cNvPr>
              <p14:cNvContentPartPr/>
              <p14:nvPr/>
            </p14:nvContentPartPr>
            <p14:xfrm>
              <a:off x="3481845" y="1870940"/>
              <a:ext cx="1341720" cy="9237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FB060FD-0A3C-4AAF-A63B-E31C816B23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3845" y="1852940"/>
                <a:ext cx="1377360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DB58139-4E23-4437-BCC8-8048D1B8A95F}"/>
                  </a:ext>
                </a:extLst>
              </p14:cNvPr>
              <p14:cNvContentPartPr/>
              <p14:nvPr/>
            </p14:nvContentPartPr>
            <p14:xfrm>
              <a:off x="7455885" y="4830140"/>
              <a:ext cx="1015200" cy="637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DB58139-4E23-4437-BCC8-8048D1B8A9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37885" y="4812140"/>
                <a:ext cx="105084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52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95B7F2-9B21-476D-A5BF-3587D97F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585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9CB8BA-4428-4644-B79A-7E3C941F0FB9}"/>
              </a:ext>
            </a:extLst>
          </p:cNvPr>
          <p:cNvSpPr txBox="1"/>
          <p:nvPr/>
        </p:nvSpPr>
        <p:spPr>
          <a:xfrm>
            <a:off x="4994031" y="2843684"/>
            <a:ext cx="511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兄弟之间的传递</a:t>
            </a:r>
            <a:r>
              <a:rPr lang="en-US" altLang="zh-CN" b="1" dirty="0">
                <a:solidFill>
                  <a:srgbClr val="FF0000"/>
                </a:solidFill>
              </a:rPr>
              <a:t>------------</a:t>
            </a:r>
            <a:r>
              <a:rPr lang="en-US" altLang="zh-CN" b="1" dirty="0" err="1">
                <a:solidFill>
                  <a:srgbClr val="FF0000"/>
                </a:solidFill>
              </a:rPr>
              <a:t>busevent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B553209-9A01-48E3-83B6-0981F3E62231}"/>
                  </a:ext>
                </a:extLst>
              </p14:cNvPr>
              <p14:cNvContentPartPr/>
              <p14:nvPr/>
            </p14:nvContentPartPr>
            <p14:xfrm>
              <a:off x="713445" y="3486620"/>
              <a:ext cx="1236240" cy="205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B553209-9A01-48E3-83B6-0981F3E622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45" y="3468620"/>
                <a:ext cx="127188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553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497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1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042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893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76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441A63-2635-49C7-88F2-074221B7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5B1223-E6DF-4F18-8494-59F10634FA36}"/>
                  </a:ext>
                </a:extLst>
              </p14:cNvPr>
              <p14:cNvContentPartPr/>
              <p14:nvPr/>
            </p14:nvContentPartPr>
            <p14:xfrm>
              <a:off x="7938285" y="2220860"/>
              <a:ext cx="15879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5B1223-E6DF-4F18-8494-59F10634FA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0285" y="2202860"/>
                <a:ext cx="1623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2404F06-422E-4C51-83F5-7CC6719F18DB}"/>
                  </a:ext>
                </a:extLst>
              </p14:cNvPr>
              <p14:cNvContentPartPr/>
              <p14:nvPr/>
            </p14:nvContentPartPr>
            <p14:xfrm>
              <a:off x="7797525" y="2755100"/>
              <a:ext cx="1477440" cy="38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2404F06-422E-4C51-83F5-7CC6719F18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9525" y="2737100"/>
                <a:ext cx="1513080" cy="74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0E9FEA1-C427-45BF-AF0B-19B32DE97017}"/>
              </a:ext>
            </a:extLst>
          </p:cNvPr>
          <p:cNvSpPr txBox="1"/>
          <p:nvPr/>
        </p:nvSpPr>
        <p:spPr>
          <a:xfrm>
            <a:off x="7114233" y="3999244"/>
            <a:ext cx="427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官方方法：子组件中的名字可以固定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民间方法：子组件中的属性名不能固定</a:t>
            </a:r>
          </a:p>
        </p:txBody>
      </p:sp>
    </p:spTree>
    <p:extLst>
      <p:ext uri="{BB962C8B-B14F-4D97-AF65-F5344CB8AC3E}">
        <p14:creationId xmlns:p14="http://schemas.microsoft.com/office/powerpoint/2010/main" val="271180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54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625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04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569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34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055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411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379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484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52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A63F74-F31D-4587-86B3-B2F1D8BF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025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70CAAA9-758B-47A3-A323-62B33A315BF6}"/>
                  </a:ext>
                </a:extLst>
              </p14:cNvPr>
              <p14:cNvContentPartPr/>
              <p14:nvPr/>
            </p14:nvContentPartPr>
            <p14:xfrm>
              <a:off x="4471485" y="3627380"/>
              <a:ext cx="88452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70CAAA9-758B-47A3-A323-62B33A315B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3485" y="3609380"/>
                <a:ext cx="92016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F6BBFCF-A60D-41FC-AA7B-4A3D6449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646" y="717234"/>
            <a:ext cx="4854361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0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92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A5CDA9-2848-4893-8483-2FC972F7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CE9B4C-C9D5-4ACF-B6F4-DE22FB21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00931" cy="40694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491C41-4C45-4A89-B7AF-943F1FD6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479" y="2968466"/>
            <a:ext cx="6556225" cy="4130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3BC152C-8F73-400E-BE42-DED463DC8629}"/>
                  </a:ext>
                </a:extLst>
              </p14:cNvPr>
              <p14:cNvContentPartPr/>
              <p14:nvPr/>
            </p14:nvContentPartPr>
            <p14:xfrm>
              <a:off x="1216005" y="3315885"/>
              <a:ext cx="217080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3BC152C-8F73-400E-BE42-DED463DC86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8005" y="3297885"/>
                <a:ext cx="2206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BAC750D-124E-4209-83FD-BFEB5087EB77}"/>
                  </a:ext>
                </a:extLst>
              </p14:cNvPr>
              <p14:cNvContentPartPr/>
              <p14:nvPr/>
            </p14:nvContentPartPr>
            <p14:xfrm>
              <a:off x="6682245" y="5486325"/>
              <a:ext cx="140688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BAC750D-124E-4209-83FD-BFEB5087EB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4245" y="5468325"/>
                <a:ext cx="1442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AB66FCD-6184-4C61-AE90-7BC2A3FD1088}"/>
                  </a:ext>
                </a:extLst>
              </p14:cNvPr>
              <p14:cNvContentPartPr/>
              <p14:nvPr/>
            </p14:nvContentPartPr>
            <p14:xfrm>
              <a:off x="7867725" y="5727525"/>
              <a:ext cx="121644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AB66FCD-6184-4C61-AE90-7BC2A3FD10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9725" y="5709525"/>
                <a:ext cx="1252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A8106BA-28DA-4500-A7E1-DA8DC9CDE9A2}"/>
              </a:ext>
            </a:extLst>
          </p:cNvPr>
          <p:cNvSpPr txBox="1"/>
          <p:nvPr/>
        </p:nvSpPr>
        <p:spPr>
          <a:xfrm>
            <a:off x="8380325" y="5928527"/>
            <a:ext cx="394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这个就是拿到子组件中的</a:t>
            </a:r>
            <a:r>
              <a:rPr lang="en-US" altLang="zh-CN" b="1" dirty="0" err="1">
                <a:solidFill>
                  <a:srgbClr val="FF0000"/>
                </a:solidFill>
              </a:rPr>
              <a:t>CheckBox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checked</a:t>
            </a:r>
            <a:r>
              <a:rPr lang="zh-CN" altLang="en-US" b="1" dirty="0">
                <a:solidFill>
                  <a:srgbClr val="FF0000"/>
                </a:solidFill>
              </a:rPr>
              <a:t>状态</a:t>
            </a:r>
          </a:p>
        </p:txBody>
      </p:sp>
    </p:spTree>
    <p:extLst>
      <p:ext uri="{BB962C8B-B14F-4D97-AF65-F5344CB8AC3E}">
        <p14:creationId xmlns:p14="http://schemas.microsoft.com/office/powerpoint/2010/main" val="262862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A38778-D512-452E-B824-AD3103A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1" y="571252"/>
            <a:ext cx="8961897" cy="57154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977194-68EF-46A0-AB47-8264D2693676}"/>
              </a:ext>
            </a:extLst>
          </p:cNvPr>
          <p:cNvSpPr txBox="1"/>
          <p:nvPr/>
        </p:nvSpPr>
        <p:spPr>
          <a:xfrm>
            <a:off x="4833257" y="4722725"/>
            <a:ext cx="572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传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过来的主要目的就是，把他当做不重复识别对象，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把他再传给父组件，用来标识是哪一个</a:t>
            </a:r>
            <a:r>
              <a:rPr lang="en-US" altLang="zh-CN" b="1" dirty="0">
                <a:solidFill>
                  <a:srgbClr val="FF0000"/>
                </a:solidFill>
              </a:rPr>
              <a:t>input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8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28522C-0EC9-4985-A74B-EE48D04B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5F3965-D398-4FAE-BDAB-D39087FD5276}"/>
                  </a:ext>
                </a:extLst>
              </p14:cNvPr>
              <p14:cNvContentPartPr/>
              <p14:nvPr/>
            </p14:nvContentPartPr>
            <p14:xfrm>
              <a:off x="5606925" y="4722860"/>
              <a:ext cx="4713120" cy="174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5F3965-D398-4FAE-BDAB-D39087FD5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8925" y="4704860"/>
                <a:ext cx="4748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4C2171C-9218-4827-9CBE-2E3801E93070}"/>
                  </a:ext>
                </a:extLst>
              </p14:cNvPr>
              <p14:cNvContentPartPr/>
              <p14:nvPr/>
            </p14:nvContentPartPr>
            <p14:xfrm>
              <a:off x="854205" y="4903580"/>
              <a:ext cx="2180880" cy="66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4C2171C-9218-4827-9CBE-2E3801E930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205" y="4885580"/>
                <a:ext cx="2216520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93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宽屏</PresentationFormat>
  <Paragraphs>37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82</cp:revision>
  <dcterms:created xsi:type="dcterms:W3CDTF">2022-11-03T00:24:33Z</dcterms:created>
  <dcterms:modified xsi:type="dcterms:W3CDTF">2022-11-04T15:58:26Z</dcterms:modified>
</cp:coreProperties>
</file>